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5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2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5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0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0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0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03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69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7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0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7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51B4-11AA-4082-B9DD-6730E2D5C267}" type="datetimeFigureOut">
              <a:rPr lang="en-GB" smtClean="0"/>
              <a:t>20/05/2013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4B3A-DA98-4B94-B9FA-E35A35774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51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Invent a low carbon gift and design a poster to advertise it.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Things to think about;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What will your company name be?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What will the gift be?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Why is it low carbon?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What is your target market?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How will you make people want to buy it? (Write </a:t>
            </a:r>
            <a:r>
              <a:rPr lang="en-GB" b="1" u="sng" dirty="0" smtClean="0"/>
              <a:t>persuasively</a:t>
            </a:r>
            <a:r>
              <a:rPr lang="en-GB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What is your catchphrase?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How will you make people want to read your poster?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8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Invent a low carbon gift and design a poster to advertise it.</vt:lpstr>
    </vt:vector>
  </TitlesOfParts>
  <Company>Sibford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 a low carbon gift and design a poster to advertise it.</dc:title>
  <dc:creator>Alan Wallis</dc:creator>
  <cp:lastModifiedBy>Alan Wallis</cp:lastModifiedBy>
  <cp:revision>1</cp:revision>
  <dcterms:created xsi:type="dcterms:W3CDTF">2013-05-20T14:02:30Z</dcterms:created>
  <dcterms:modified xsi:type="dcterms:W3CDTF">2013-05-20T14:05:15Z</dcterms:modified>
</cp:coreProperties>
</file>