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61263" cy="10693400"/>
  <p:notesSz cx="6858000" cy="9945688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24" y="-7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1BF4A-4E0E-4164-B291-399DE88FF4C8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6352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693FC-A72F-4335-A6DD-425F48353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8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93FC-A72F-4335-A6DD-425F483538E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2E4D-2E6F-498F-8A1F-DC7788184166}" type="datetimeFigureOut">
              <a:rPr lang="en-GB" smtClean="0"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CA78-B991-4362-AEA4-2D7E367390C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http://www.mcpasd.k12.wi.us/kms/Web_Clip_Art/images/PENCIL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http://www.bioc.rice.edu/precollege/k12resources/ca/rule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bioc.rice.edu/precollege/k12resources/ca/ruler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451276" y="650156"/>
            <a:ext cx="12096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21846" t="28116" r="41285" b="7227"/>
          <a:stretch>
            <a:fillRect/>
          </a:stretch>
        </p:blipFill>
        <p:spPr bwMode="auto">
          <a:xfrm>
            <a:off x="1500438" y="5061917"/>
            <a:ext cx="4680520" cy="461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610443" y="463228"/>
            <a:ext cx="4682356" cy="63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GB" sz="20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 Black"/>
              </a:rPr>
              <a:t>Drawing A Line Graph</a:t>
            </a:r>
            <a:endParaRPr lang="en-GB" sz="20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 Black"/>
            </a:endParaRPr>
          </a:p>
        </p:txBody>
      </p:sp>
      <p:pic>
        <p:nvPicPr>
          <p:cNvPr id="1028" name="Picture 4" descr="PENCIL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178599" y="450156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8263" y="1393225"/>
            <a:ext cx="6408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Use a sharp pencil and a ruler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Draw two axis and label with the variables (independent on x axis, dependent on y axis)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Write the scales on each axis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Add the units to the axis label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Plot data on the graph with small crosses </a:t>
            </a:r>
            <a:r>
              <a:rPr lang="en-GB" sz="1800" smtClean="0">
                <a:latin typeface="Comic Sans MS" pitchFamily="66" charset="0"/>
              </a:rPr>
              <a:t>(With repeated results </a:t>
            </a:r>
            <a:r>
              <a:rPr lang="en-GB" sz="1800" dirty="0" smtClean="0">
                <a:latin typeface="Comic Sans MS" pitchFamily="66" charset="0"/>
              </a:rPr>
              <a:t>draw the averages and range bars)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Draw a line of best fit if applicable (Thinks about if it should go through 0,0)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latin typeface="Comic Sans MS" pitchFamily="66" charset="0"/>
              </a:rPr>
              <a:t>Add a title and underline it</a:t>
            </a:r>
            <a:endParaRPr lang="en-GB" sz="1800" dirty="0"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6302" y="4482604"/>
            <a:ext cx="2088232" cy="13681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On the vertical line (y axis) put the </a:t>
            </a:r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dependent variable</a:t>
            </a:r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. This is what you measured to find out the effect.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48783" y="4050556"/>
            <a:ext cx="2088232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You might want to start your title </a:t>
            </a:r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‘A graph to show....’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2239" y="9235132"/>
            <a:ext cx="2376264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  <a:latin typeface="Comic Sans MS" pitchFamily="66" charset="0"/>
              </a:rPr>
              <a:t>Top tip:</a:t>
            </a:r>
            <a:r>
              <a:rPr lang="en-GB" sz="1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Comic Sans MS" pitchFamily="66" charset="0"/>
              </a:rPr>
              <a:t>L</a:t>
            </a:r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ook at your results to determine an appropriate scale. Don’t go up to 100 if your highest result is 12!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788743" y="8731076"/>
            <a:ext cx="504056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851226" y="4823594"/>
            <a:ext cx="36004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21421" y="5759698"/>
            <a:ext cx="288032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908423" y="8371036"/>
            <a:ext cx="72008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908423" y="8731076"/>
            <a:ext cx="108012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796855" y="5815940"/>
            <a:ext cx="1455926" cy="2267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 smtClean="0">
                <a:solidFill>
                  <a:schemeClr val="tx1"/>
                </a:solidFill>
                <a:latin typeface="Comic Sans MS" pitchFamily="66" charset="0"/>
              </a:rPr>
              <a:t>Top tip:</a:t>
            </a:r>
            <a:r>
              <a:rPr lang="en-GB" sz="1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A line of best fit does not mean joining the dots. Draw a straight or curved line that ‘best fits’ the data 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73027" y="9043352"/>
            <a:ext cx="2088232" cy="13681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On the horizontal line (x axis) put the </a:t>
            </a:r>
            <a:r>
              <a:rPr lang="en-GB" sz="1400" dirty="0" smtClean="0">
                <a:solidFill>
                  <a:srgbClr val="0000FF"/>
                </a:solidFill>
                <a:latin typeface="Comic Sans MS" pitchFamily="66" charset="0"/>
              </a:rPr>
              <a:t>independent variable</a:t>
            </a:r>
            <a:r>
              <a:rPr lang="en-GB" sz="1400" dirty="0" smtClean="0">
                <a:solidFill>
                  <a:schemeClr val="tx1"/>
                </a:solidFill>
                <a:latin typeface="Comic Sans MS" pitchFamily="66" charset="0"/>
              </a:rPr>
              <a:t>. This is the thing you changed to find out its effect.</a:t>
            </a:r>
            <a:endParaRPr lang="en-GB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202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Ginette Louise Warr</dc:creator>
  <cp:lastModifiedBy>Victoria Macaulay</cp:lastModifiedBy>
  <cp:revision>24</cp:revision>
  <dcterms:created xsi:type="dcterms:W3CDTF">2012-02-26T22:20:46Z</dcterms:created>
  <dcterms:modified xsi:type="dcterms:W3CDTF">2013-02-22T13:41:20Z</dcterms:modified>
</cp:coreProperties>
</file>