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6B4-09B6-4482-9465-626EB6342D5B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CC5-B593-48BA-B12A-783F02190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9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76B4-09B6-4482-9465-626EB6342D5B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9CC5-B593-48BA-B12A-783F02190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46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 Mechanics - Vectors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AND it doesn’t stop there…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4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Starter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Ever wondered why, when you throw a ball in an aeroplane, it doesn’t shoot backwards?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Rules for combining vectors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Rules for combining vectors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6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Rules for combining vectors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Rules for combining vectors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this got to do with the ball-plane thing?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It doesn’t just work with velocity…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AS Mechanics - Vectors</vt:lpstr>
      <vt:lpstr>Starter</vt:lpstr>
      <vt:lpstr>Ever wondered why, when you throw a ball in an aeroplane, it doesn’t shoot backwards?</vt:lpstr>
      <vt:lpstr>Rules for combining vectors</vt:lpstr>
      <vt:lpstr>Rules for combining vectors</vt:lpstr>
      <vt:lpstr>Rules for combining vectors</vt:lpstr>
      <vt:lpstr>Rules for combining vectors</vt:lpstr>
      <vt:lpstr>What’s this got to do with the ball-plane thing?</vt:lpstr>
      <vt:lpstr>It doesn’t just work with velocity…</vt:lpstr>
      <vt:lpstr>AND it doesn’t stop there…</vt:lpstr>
    </vt:vector>
  </TitlesOfParts>
  <Company>Sibford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Mechanics - Vectors</dc:title>
  <dc:creator>Alan Wallis</dc:creator>
  <cp:lastModifiedBy>Alan Wallis</cp:lastModifiedBy>
  <cp:revision>1</cp:revision>
  <dcterms:created xsi:type="dcterms:W3CDTF">2012-09-18T13:58:57Z</dcterms:created>
  <dcterms:modified xsi:type="dcterms:W3CDTF">2012-09-18T13:58:58Z</dcterms:modified>
</cp:coreProperties>
</file>