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7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6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4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1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0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4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E4D1-78AD-4AE4-BDA4-ABD9E55C93A0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AD83-1C27-4FE7-8E7C-966A3CAC7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6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425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 Physics</a:t>
            </a:r>
            <a:br>
              <a:rPr lang="en-GB" dirty="0" smtClean="0"/>
            </a:br>
            <a:r>
              <a:rPr lang="en-GB" dirty="0" smtClean="0"/>
              <a:t>Case Study? This sounds suspiciously like English to me…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step-by-step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Step 1 </a:t>
            </a:r>
            <a:r>
              <a:rPr lang="en-GB" dirty="0" smtClean="0"/>
              <a:t>– Brain Storm (AKA Thought Shower *shudder*)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Read through the briefing notes and jot down ideas on the physics related to the topic…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1" y="2636912"/>
            <a:ext cx="7915687" cy="410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Step 2 </a:t>
            </a:r>
            <a:r>
              <a:rPr lang="en-GB" dirty="0" smtClean="0"/>
              <a:t>– Decide which </a:t>
            </a:r>
            <a:r>
              <a:rPr lang="en-GB" u="sng" dirty="0" smtClean="0"/>
              <a:t>two</a:t>
            </a:r>
            <a:r>
              <a:rPr lang="en-GB" dirty="0" smtClean="0"/>
              <a:t> main physics ideas you are going to focus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It makes it easier if they are based on ideas you have already studied…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7" y="2641009"/>
            <a:ext cx="665003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3568" y="5661248"/>
            <a:ext cx="864096" cy="64807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6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Step 3 </a:t>
            </a:r>
            <a:r>
              <a:rPr lang="en-GB" dirty="0" smtClean="0"/>
              <a:t>– Think about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78539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 could focus on the history of this piece of physics or the environmental impact.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72" y="2492896"/>
            <a:ext cx="37715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47351"/>
            <a:ext cx="5688632" cy="13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6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Step 4 </a:t>
            </a:r>
            <a:r>
              <a:rPr lang="en-GB" dirty="0" smtClean="0"/>
              <a:t>– Think about benefits and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Compare the two and balance them up. Is it worth it?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12925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0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Step 5 </a:t>
            </a:r>
            <a:r>
              <a:rPr lang="en-GB" dirty="0" smtClean="0"/>
              <a:t>– Write your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Doing it now will help to focus you during your research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‘On the 14</a:t>
            </a:r>
            <a:r>
              <a:rPr lang="en-GB" baseline="30000" dirty="0" smtClean="0"/>
              <a:t>th</a:t>
            </a:r>
            <a:r>
              <a:rPr lang="en-GB" dirty="0" smtClean="0"/>
              <a:t> of October 2012 Felix Baumgartner became the first sky diver to break the speed of sound after he reached a velocity of 373 ms</a:t>
            </a:r>
            <a:r>
              <a:rPr lang="en-GB" baseline="30000" dirty="0" smtClean="0"/>
              <a:t>-1</a:t>
            </a:r>
            <a:r>
              <a:rPr lang="en-GB" dirty="0" smtClean="0"/>
              <a:t> . </a:t>
            </a:r>
            <a:r>
              <a:rPr lang="en-GB" b="1" dirty="0" smtClean="0"/>
              <a:t>This case study will focus on the forces acting on </a:t>
            </a:r>
            <a:r>
              <a:rPr lang="en-GB" b="1" dirty="0" err="1" smtClean="0"/>
              <a:t>Mr.</a:t>
            </a:r>
            <a:r>
              <a:rPr lang="en-GB" b="1" dirty="0" smtClean="0"/>
              <a:t> Baumgartner as he fell and apply Newton’s laws to his motion. There will also be a discussion about the environmental impact of the mission and the benefits versus risks</a:t>
            </a:r>
            <a:r>
              <a:rPr lang="en-GB" dirty="0" smtClean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33657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Step 6 </a:t>
            </a:r>
            <a:r>
              <a:rPr lang="en-GB" dirty="0" smtClean="0"/>
              <a:t>– Find your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Make sure that they are different </a:t>
            </a:r>
            <a:r>
              <a:rPr lang="en-GB" b="1" dirty="0" smtClean="0"/>
              <a:t>types</a:t>
            </a:r>
            <a:r>
              <a:rPr lang="en-GB" dirty="0" smtClean="0"/>
              <a:t> of source.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e.g. </a:t>
            </a:r>
          </a:p>
          <a:p>
            <a:pPr marL="514350" indent="-514350">
              <a:buAutoNum type="arabicPeriod"/>
            </a:pPr>
            <a:r>
              <a:rPr lang="en-GB" dirty="0" smtClean="0"/>
              <a:t>Website</a:t>
            </a:r>
          </a:p>
          <a:p>
            <a:pPr marL="514350" indent="-514350">
              <a:buAutoNum type="arabicPeriod"/>
            </a:pPr>
            <a:r>
              <a:rPr lang="en-GB" dirty="0" smtClean="0"/>
              <a:t>Newspaper</a:t>
            </a:r>
          </a:p>
          <a:p>
            <a:pPr marL="514350" indent="-514350">
              <a:buAutoNum type="arabicPeriod"/>
            </a:pPr>
            <a:r>
              <a:rPr lang="en-GB" dirty="0" smtClean="0"/>
              <a:t>Textbook</a:t>
            </a:r>
          </a:p>
          <a:p>
            <a:pPr marL="514350" indent="-514350">
              <a:buAutoNum type="arabicPeriod"/>
            </a:pPr>
            <a:r>
              <a:rPr lang="en-GB" dirty="0" smtClean="0"/>
              <a:t>Popular Science book</a:t>
            </a:r>
          </a:p>
          <a:p>
            <a:pPr marL="514350" indent="-514350">
              <a:buAutoNum type="arabicPeriod"/>
            </a:pPr>
            <a:r>
              <a:rPr lang="en-GB" dirty="0" smtClean="0"/>
              <a:t>Journal</a:t>
            </a:r>
          </a:p>
          <a:p>
            <a:pPr marL="514350" indent="-514350">
              <a:buAutoNum type="arabicPeriod"/>
            </a:pPr>
            <a:r>
              <a:rPr lang="en-GB" dirty="0" smtClean="0"/>
              <a:t>Magazine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78" y="1663431"/>
            <a:ext cx="2407272" cy="15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80" y="1700808"/>
            <a:ext cx="2274810" cy="50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://ecx.images-amazon.com/images/I/41mrvTHLWeL._BO2,204,203,200_PIsitb-sticker-arrow-click,TopRight,35,-76_AA300_SH20_OU0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78" y="1988840"/>
            <a:ext cx="177738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BDAAkGBwgHBgkIBwgKCgkLDRYPDQwMDRsUFRAWIB0iIiAdHx8kKDQsJCYxJx8fLT0tMTU3Ojo6Iys/RD84QzQ5Ojf/2wBDAQoKCg0MDRoPDxo3JR8lNzc3Nzc3Nzc3Nzc3Nzc3Nzc3Nzc3Nzc3Nzc3Nzc3Nzc3Nzc3Nzc3Nzc3Nzc3Nzc3Nzf/wAARCACpAHMDASIAAhEBAxEB/8QAHAAAAgIDAQEAAAAAAAAAAAAABQYEBwABAwII/8QASxAAAgECBAQDBgIFCAUNAQAAAQIDBBEABRIhBhMxQSJRYQcUFTJxgVKRI0JiobEWM2OywdHh8CVydYLCJCY0Q0VTc3Sio6TD0vH/xAAaAQABBQEAAAAAAAAAAAAAAAADAAECBAYF/8QAMhEAAgECAwUFBwUBAAAAAAAAAQIAAxEEEiETMUFRcRQVM1KRBSIjMmGh0TRCYsHh8P/aAAwDAQACEQMRAD8AF8YZ/m2X56KWgruRFyFbTykbck9yCcAhxbxEW0/FDf1p4t//AE4ncb080/E7chCzJSIxt23bf92AE1BVqV1QMCADuw6W2PXHew1OhsVzAXtB4qtXFdgrG0JHiziMW/0l/wCxH/8AnE6DO+KJaH30ZmRAJOWzCCI6TYHfw9N8BDl9dGql6eQBhdCwFmHp59RiRRUeaVkBWgpKieBGJtGt1DH+3bBHpUct1AlbtGI3Fj6wtJm/FMSsXzVgFFz+gh2Fifw+h/LGpM74mhDmTNfksGHIi2J6fq+h/I4h/CuIwbjLawHpfSfXy+p/PHlsn4jY+LLqonYXMbG1umA7On/GMa+J8zesJnNOKNRX4p4gbECCL09PUfnjlJnHE8aF3zU6Re5EER8vT1H54hjKOIVupoK3fxEiI2vjXwriMDTHl1cD0H6Mgeow2zp/xj7fE+ZvX/JPmzfimnBMuaEBZOWb08OzWv8Ah8sejnHE+rQcz8V7W5EX59OmBpyjiFlucsrduxjP7sQ5qmelWpatedWgZdUaEXDE23v3wxp0wL+7p9I4rYkm2Y+sPfF+KCNRzMBbkajDFYHf09DjzJn3EcRUSZpYlQwHu8fQ/bC18ciUo59+1PupDKCeouDb6jHls9p/CGSsNhazFOmAh6N9QPSOzYq3usfWMv8AKLiA/wDav/xo/wC7BfhbOM3rM6ihra/nQlHJTkotzp23AvhFgzeCaRUigrHZjYKNBJw18HtbiWmVWJUwswva+6X7YVTYvTbIBcDlJYd8WtZM7mxI4yyB06DGYzcYzHBvNZK24srJqHiaaengWeUU0AWJkLaiXYWABBvvtYg4axw5nIRnjynKDIg/RgV1S4i7FRZDpN99mH364FEQn2hBqhC6R0ccmlep06zYeu23kd8XRSct6SJ4wmhkDKI/lAIvt6Y6FRrBegmdrreq3WUJxTlGd0dbltVmVdTVEMswDCnLMkTjbQWa7sbfiN+vYYePYYdWUZif6ZP4HGe1v3elloJFCiaoZldb2120hWt5qWG/kSO+PHsHYNk+ZH+mS/5HBQ18O3UQCizyx8wrYMuo5qyrfRBChZ29MIEnFNZmdZUzU7Tw0kaA00SKwaW/Q7EXJP2IvtsSZ/thqxTcIONSq8lRGq6mtve/0/Pt62whcD5zSZZmuXwZkLxIrS88Akv4SqkDy+awHXriqN15aVdLx0j+PUc7U6z1fuElKzyVbRNqWS2xBa9uwttf9+NcP8QVAVJpa7nMtlkpWJ1MLkArfqxuNh1t3vhmqOJ8pjmip5pHIqIVkjcxExyKw2s3Q7A7eQxX2YVGXK8vw96eNHqJBOksQflDVsbAXVSdvWw88Pe8Q1ltxuksayRsGRgCGB6jHzLxYjSZ1xGiMA3vd1uQN9fnj6B4MkL8M0Gp9bCPSd723O322xQHFfL+NcRiYExmq3Ci5PjwfD/K/T+4F946xbqo8zaSRZI53DG62j1bAECz22Fieh2vjpQvUUMUkc06wwVKlJ4mfTrW+48PjI2B7A+veNHJNcrRwSGNU/SWi1DT5nY2777Y5BYmSZ0lggaJbsJWbWxvsFHc/wAO574HcRawvHQSRRTBZTQQyQOHlqAsJmA30rqIIDEAeHVfv5YZ+CjfiSiIG3utxfqP0WK2U8wtyxK8huSRtfbviyOCT/zkohv/ANF/+rBqXyv0MdPETqJZt8ZjMZjkXmkiNVUFZmHG00WXXNUlBHKmk2a6sx29fTvgtB7Rc0yfL5ab4dA70x06SpQpe5+QdOh2NrfniTwpt7VW/wBmD+LYke000ozMzRtlkk/u/Imhqo21AnxKwIFiQG2BPfpjoMdF6CZ3Eg7ViOcSOfnnHMtVntRG5oqKB5pJtBWNeWCwijBO92AJO/T0wc9kmbLleSZgXO7zrp2vewP5dsO7Zcco9lM9CZln5GVSASIukPdGNwOw36YpXhzMGosqVHveSVze/QDT/fgin4DdRFTT3hHr2iZ4M0yblO2mVJVeJVP6wJ2I7i35YSstzOahzOkVKWNZkglVmsrGVtyCLC436el/PHLNKpa546ccsaTzGd11Kg/x6YhZlSST0UNbR8iMU9lfR4HJ/F699+1sVwZbC2FpelNxTFPw8lXSQRo8cYCmxYRCwHzFQCfQeQOK4yzNZc5ywxVZ1zgE6xIEUb3KsCPExsDa/wBMd8lir6zKaapzPNZGphDoWGdbpEpsA+oGzKBe6kXFvI4DLk+ZQNNlqS1HJjqjDZl0FnGrQSb9CN++1sOINVAlo+znNw3D0SXCBCVC9N7A7f4eWK1qMxpcv4tzyrraFa2FakhoXmMQa7dSwBIAv0tgvwxW+5JLTyc6MoRswt4rC9rfXp9MJ2cT2znMg0UcqSy3dZBcW6+eLWEQvnUbyP7lfEWWzHnHai9pfD8ElQtXkM1LC8QivFMXWRR4Qpsouttu/QdcLsvGeXwySTZblzxRuvjMLrtv0AdfXt64hyZTRw0UPvDUcVRPSmsjpRTMVZNyt2D2DMFJtbyub4g0lG9RT1VTFlVEYacAyuVA0AmwJu1+tht3tiQwbkXlc1EnXMuL6GtheKsps0npiLpCa7lhH8/lNx5DBrhFg/F9KyaijQMQW62Me18AoKd56aeSDK6R44E1y6VtpXpcjVcjcDb+3B/hOGopuMaeKqiWKQQMdCEEAcvboT2tgmwakjliNxk6Lq1VAOYlljpjMaxmOBeamBuFdvau/wDswfxbBb2hU9ZW1jUsOY0caiDmrDOCtiDtc38Rv0223+6vSySJ7RnSGRo5ZqCOKMqbXZmIAv2Hnbe17b4ZeMOG8uy3J4ZVjE9RJVqJaio8bMul7jfoPQeQ646LDRegmdxXiN1njJ84lzf2cZ7JV1Ms1StNOzpKhDRqysQL3N+/0tawAGKMlrORltKQAdTyjr/qYsriHLpOFa+tgiiWLL62N0QRO6J4vlsAd7MwDKbjcnYEAJ2RZUlbkrVZz00EcdWlO0ZpNaq0gJViwa+nwm5tceR64PSTNRYXtqINKmUgmCMmnlmLu7x6RIjNEwvrtsO+4F8MckFW9VT0+dRRxRaLxPHEo8FrA+tvpfc4GSUufUmb1WUNOFqqUsKhg4CKq7ly1hZbEG58x3NscambO6WrippqogyIrwusimORGNg6t0sd/pve2CLgT5hDHFDlLh9nUcOY8OS5HmCxu0RkhBO5Xy/47f6vphfzmh+E5xV0MlNHLdIpXrZJPGNS2YknqS1+nTbtthNjj4lizaXJ4ql48yjvzIveEXcKWPiuFuBc9T3xxnTiQ1dLFPJNJLWge7OkqSrOL2GlwSCL9d9u9sLsR8wgxiBcm0Y5+apigjeHmhS8TCQIrIb3Yk99j4dgLb7jClmxvm9USRYuOnQ7DG6+pzCkmjjlrFlDrqR4ZEkV1vbYi/cH1+2PdblVfDF73WNAQ0KT3FTGztGxCqwUG9t+tu2LGFobFszEawVeqKiWAjHBJRcScNyUlXEafOsloZJIJlHhqaeMaijjswB2P95GBeVXHDvENtwI6bt/TpiVmT1+XUU875VTw1E1OlJUVkFUJAEeMEDQCdDOgXc7EE2AJOIUNNmtJllWsJiWCWJHq6f9G8gjJBRmU3ZRcg3FrXBNrg4MhGUgHS4/2VmGonvhKVI88i95t7k8ckdYG+Xksulr/crb1tglwok8PHssVYVNSsk6zW7uA2oj0vgJ7tmFLSQxIYRBmyqFDNE3NUMLC++izj9ncb9MHeGZq6Xj5fizBq6NZY5mVUA1KhBBKbEi1r+mGxOquw5QmEHxUH1llbYzG8ZjKzXxBzOvkyvjr3+JNbU9PTyFL21AOSR+V8M2d8ZUGfcNxQ84LXRSrJJGx0GRQrXZQd7eh6X++FnNq6fLuM556bKlzWT3GJPdCjNqBYgkBQTcdcEJ8kiruHMwz6Th7NMhnguwo4XZ0mH6xWMqNNx1IAtud8dN9y9BM3ir7Rrc4G4i4glz2VEuhYVDzyKobSikKQqk2uLRAk2G5Y+WBfB0OXS8N5jFmtRNDRtmVAHkjjDW/nr3uRZbXudyPI455JxJDJHPSU2T00UtQrCSq5zyuwYaCDq2Fg19u4G2OeQy1OZZZUcM5dlsE9TVus+t6jluWQHSFBIBsC1x98W8ML026iAOkJ51DXIeOhmsKrXtJSudHytDztivmluXv+e98R6WOKTI+E/fTtDUVk/hUMeSjB+hIuNSyfvxLyLiSunpWy6qyqhzCpy2GSKKeWsWIrTgEOjg7SxgDoewH1wqPnmZGrmqJKiBWmhNMQYY9KxfgUEEKu56WxbRHJK8vxaRO6NicmTjTIq2CSSYVuW8xppFCs7pBJE5IBIBvHcgE9cQsjzGTLeE6OriiWaSkzsTQxSdCq05Mov5W5d/rgVRcQ5tRQ0S09XEgog4piKaFuUH+axKEm99yb3viIc5rWq6eYVSKacMtOsccaolwQwVAoXe5vtvffEhRO47vxeRzg7oQ4moMvpqmjqcmMoy+tpufDDMbvB42Roye4DKbHv64lcSmi+HZOCtQa05VT6W1rytOpidrXv13vb074AVNbNXsHnmDlUEa8tVQIo/VVVAAG52Ax6rM1qMyEC1U8Unu8QiiCxRrpQbhfCBcDfr69L4mEb3bndG4mO+crClHJKjM8btlSZksigCKMU6lCLdQdwSbWIt3vjSkp7RuIPeyeTy8w5u/WLltp+1tFvt6YVTxFmsk0sr1SmSaBaeQCni0yRiwVWTTpa1gBcXFha2NTZxX1NFyPeFKlFhZhGod0W2lWcDUVFuhPb0FhrQcC3/AHCMxG+NELRjIcsqmCpJknLlCnuJ1ulvpKoP0JOPOSKy+1XMVOwWrrNvqz4VKnOq2TSZ6iNnVI10LBGqhY/kBULYgeoODvBGZTZrxxFWVUglqZklaWQIqazoO5CgC/rgdamy03J5GHwxvVXqJbGMxvGYzM1USariSLhTjmpzWemkqVTL405cbBSSzEdTiTUe3ddREHDrkeb1oX+CHALiwMeJqoJAs5NHCOU1vF426X6nuBgGgyeWUJJHCsn4ZIijAeoWw/dtjqMAQvQTNYp8tVoczHj+l4nl93bhmioqiQErVrIGddILW+QXva3Xvha4Pm5HEdHPTsTPCJZI26gMsTkH8wMEIKKmjfm0+Xxt1tMs+tVFuoF9j/nzwM4UkoosziqK+qWlhEcqM/Ldt2jZRYKpPU37YvYMfDeVi2axjHnEEdRUrxJlsax0Oc5dVmVB/wBRVCF+bGfv4h5i/bAzg6SsiXORBXCmZqDVraXlqp50e5PbYsPv64zIc/joMlzjJ6lllpq2ml5DgGyVAUqGFwD4lJG4Ha4G+IeS11Ll9LWwVVJLUirp+ReOcRmMala+6tc3UdsWcjBWW3K0iWGk55rLVfE6mSWq5tSshvURv8xXYMCPpe+HXMDU5lRZ7JFLKzZzQQVdNCHPVERpFt63IsPK2EGpMUlU8lLG0UTABImfWQABuWsLm9yTYYKUfEdXTVOUTogPwyCSGNezB9d/3OB/ujE61NmAy8JFCATec8+zSeo4hnqxO0nu8oWFmOoAR2Ckenhv9/XBDN88zKXh/KdVZI4rKeoWfVb9IBMwF/sLYWFGgAC/S18Ea6uhrMty2kippI3okkUyNKCJNbl720jTubDc7WxI0xddI4O+TslU03D+b5pASlVFJT00MqmzRCTWzkHsSIwL9dzjfER94yvIsza/vVbBMlQ3eQxSFAx/aK2ue5H1xCy3MEpKasoquJpaKsVBIEYBo2Q6kdb7EjcWNgQSLjtyzHMPffdo4F5NHQx8mnjY3JuSzMf2mYknsL27YiEbaX+v2tGuMsY6GL4rwhFlXNkbMYpp6rL/ABkE8tULxr66SWX1U+eOuRzPN7U6l5HZyXn0lmvZdBsBhejzZYIcuNEskdZQzvOkwe4Ytp2022toHc3udsF+Ea74p7RHrxHyhUGeTl/g1Kxt9r4BXQhHPCxljCteqg+olr2xmMxmMxNTaVvxU0qcT1bQQ811ooToBF7ajcrcHcdenbApKl6ttFPHFWJfUwdb2Fz+qTcH11H6eRTieppabi+dqyVo1NJFpKuVNwzdCMQZK/JPeveUmPNN9REmlj5XI6/fHX2bkKQOAmZxYJqsJ1WihSKR0o1pmVD82rxH0ANv4jCYsK6VCnbrcHr/AJvhmnraGatEyVi8tQwWNvE1+gOr7/wwsx3YgL4QN9PQjHRwKsoa4lVhZbTKeMgkt0U2++G3LsupJlpGK0r05jVpGfdmlIfUvX9UgeHyse98LRAAx5Eaai1gSQLk4uVELDQ2gw2tzGiooKWIROtNF7utZNI7L4w1OgR18Wq9jdgAASbne4wOz6nSjppYo6enBWqniSZFuzRKsbRnrbfU3b07YEFQDsB5g48quknptsbbWwNaRG8yea4jdXZdQJV1CpSQ6o2ktAslg8YeHS1yfCTqlW/cC/a+PPw2girqWMiCWlkltVykcvkg6dKkBv0Z8QB36l/w7LdBBFI8yyx3CUs0o0WFiqFh54J5nldJTSU3I1GKacxrqbxKF0hkI/ECTv3BU+eBFLNbNJXuJ7lWliy2R6inp4swigE0kCg7uTJHotf1gfT6t0FwJtTlVKTnSJTwAowFEunQX/nj4bMdXyqbn5goFgWGIz5JlMoqDTPKBCZxynZrl44HfQCEtcMove2xI3O+NwZRl0hEdPBMzFIZ41kkt+jfdwDptqUFettQvbcWxDMOZj68BJXw+liqNC0iBGrqqIlIw2lASI2+YagNjp/WAO/nx4CiEXGcSry2AWUBoySp8J3BPbHFsjyyDNYaOSKWSOZWZagMdCHU6qjWU7BlUFu25sMduAYmi4xWJgUMfNUoWDaSFO1x1tbEah+C+vCFo+MnWW0OmMxrGYzM1UqP2jW/lQw7GmT+3A+Xh5I6WGokzOnXmgNywpLL9cEfaGL8UN/5aP8AtxBquW0p1M4aOOOx2/CPyxpWrPSw9PKZlcTbbv1mU2SxzFo4a2Isq3Pg0379z6Yi1FPS0szRT1LrIhOzQEn+OJ8WXzVTXy5ZmuRrbRcjbqSBcDY/l3xMzrKJDl9LV1kE0MgcpJqQ7qNNjuPUjv0+2K/ba3OV9DwgdaWneITGtVYjYDXHY77X69MZ7pS8ty1UdI2LGAgeWx79sRagmpqHZpBpj6jpYDy647mWnmWOM0+gPYLKLnUbi/Xrvhdsrc/tEAvKbqKSKOESxTa1FrDRbY39friOscHJlnml5KIy3YJqvfp0+2O8bu1HUI5O0q2X8NwemIldq+DVl7fPHa31xbFeocOXvrJKqlwJuOsoYwdGZSqCpU6adhcHqOvTBF8uksss9esLP4x706ROT+KzuD5YAZKRSRz5o6K5prJThhcGZr6Tb9kKzfUL548U8UTxSZhmLSSRtIVCh/HPJsTub2AB3O/Uee1HtlbnDbNeUN1vMywotZmEyCXU6OI2ZXJ2JDBiCfO3nviPHmVMgIGbTEEKLcl/1fl79u3lgrldVTo5yhqGOIvC8xanZtSShNahC5I1aLgk9zbYC+A86tJmHw7MJVnSa3utZazLqAKNfqVNxcG9rm24wu2Vuf2jBEPCdaeshadUhzioDvJcBY3W7tsT83U+eDvs8Tl8YQR/hSVelr2UjCNQo0ea0yOCGWdAwPY6hcYsPgYN/K9Cwt/PW3/ZODLWepRqZuUIgC1ktzlqAC2MxsdMZjPTSFpT/tHBbiZlAFzTx9fviDUxsaoF0JV0jUEm2o6R0P3wQ9otzxSxU2Ip4/4nHluIKenZKSty2OoSEIUfVZgCoPfb+H1xoa36anMxifGfrGCin91RoYUVaaJSNl1E+Erci23UHqTuR0AGCuYZdUyZbFS00AnRG58oKvcA22AVSQQDffrfY2vYHRcSUVTIwpI4qJ5X1MZGA3Ibbcgbk38/3HDlmuYilX3Wlhd9eq7KCbgsn7VibtfpfZvInFAwCiVTX5RUUVUplRVgme8UZJBk8ugNj06264HvJEis6BixIIUrbSfr9u3liycwSSoy6ovaJWQF5H1aCSWJDNfb+z74Rs/WkopI3p6XS0hdHjMikgrpPi0qN9wCo6FSLkYUVpCiV1y+ZiAEeRSvY9Cf8j/+4i1b6smrOvzx7H647pO81JUSSnUA6C3pvsMR6oAZJV238ab/AHx0V/RmTT5xIkF5eGamNBdoauOVx5IVZb/TVYf7w88ZMhakyhW/m2DhvrzTf91sRctr5cvqebEEYMpSSNxdZEPVWHkf8Rvhiy0ZFXI1IamqpUmcPHDJFzDDJ0ukinxA7AhlF7De4vjmwzG075UsjcRNVP8AKc5AAv0OuzD8nH5YH5hA5zrK6KMEyxQ08TjuGvqsfpq+1sPmSUGXwV2YPBUipl96SsZHBQQblr26k73HToOuK7qKqCihkelnaqrqgMJasqVVA3zaAdyTcgsQNug3vhSCtmMjGRZuI+bGQUet1KR3BkuMPfA+r+WEeo7Wm/qnFdZaf9JUn/jJ/WGLE4HUDjCMgOLibqNvlOLdDwqnSEXxqfWWsOmMxoHbGY4k0R3yovaISOKjY2/5On/FhbzXbMJOvyR/1Fwy+0GFqji9IE065IYlXUbC5JAvgTTvUTVSQAUrs2lFYwqQTsBuVv0xptiauHpgHcJmcUQKz35zjw7QJX5iIZXkQIpkulrkDcjf+GLdy+upKSjaPMI3maGw2RLFiwW5tYncEEk7grtZsVeJ66kqUWA00UkgGiRI00srdDcDp/j5YkVdXnEEeqWpjFhbZVPUsPLzj/cMAOBc8RAh1HGPHEGbxZgBBFCDHpGo6F8I3tqa1r7nwm29/PYFmOUUeaajVtO88DRor87xCN9VgdRN7OCe3hPU4WWzPNUp0qHqF5bagoCqOlr32/ax7bMM2hpVqPeY+VKwJChbk+IAkW2+R7fQ4XYKnMR8ynjJGcZNTZZl493eUmeTdZnU6QP9X6/5scAquMrkdYB/3kfX64KVc+Y5hQc6omSSAAvoGnUo1aSen4iPzv3wOgqJ4VaNIU0NuUdQ3T6jFtcO2wNO+sQcBgYDyykNbXxU+rSrElm6aVAJY/YA4O5OaeattSs8dNC6eM2UOxYBR0J3N+/5dpdRJPSvpMdIJNPiVYEuAy7g7d1b9/rjK33vLyquIAsgDqUp4yDbp26j+3FPsNTmIU1lMK5DnETZrUQOdK1eWHQWC21CLpsL3urC2+AuZ5JTvlorIpYyHjZ4nQizWFyuwAOwbeynwm42x1LVlJVBWNIJV3DpCllv5nTt1x3eSspQKNxBZXa6iFNKtcqdren5YXYKnMSG1RTpE/LB/pGkP9Mn9YYsTgcsnGESEki0xB+xwHk5sNWIQlGZA+nUkKWDXt10+eGDg+mmpeL4IqjSXKSMSpuDdSb4JsGo0nzHeJOlVV6yW5yzbHGY3c4zGdmmO+VtxdlWZTcVx11Ll1RUwxxxG8ewYqSbXwIgyfOo8wjqmyitfS4crIbsbEdWt9e3fFrHrjZ+XHXp+0XRQgUaCc+t7MSo5YsdZU1TkmdTGNVyqqRIkCICLm1yeu1zck9uuOmZ5bntcVL5RUqQzNdVO5a39x/M4tQfIcY3b6Yn3o4IGUQXdFPzGVPLlGczUApTk1VpUqUNhcGx1dt7kg9drDG5MozmTLoaUZLWAw7q4t11MTcdwQ3S/b1INqPj0vb6YXeVTyj7/mOPZVPzGVX8JzsUQhTJqwSGMxM5/CXD/LbboN7nENeGs7uAcsqxfYnSemLh/UH1xpvlwu86i/tH3iPsmn5jKrrsmzmpjgQZVWJyY+WpI1G1yfLoL2A7Y81WT57VTtIcpqkTTZUK6tPn+Z3xa+MHQfTEe9HH7RG7op2+YyrK/KM5rJub8IrU8IAR212t5GwsPTHmoynOZ6pZmyWsWwQWIDfKAOtu9vLFq9/93G1+UfTC70qW+URdz0/MZVtTlWczVxqjlVdYvr0udZ63tew27dOwwb4dpszfiyKuq8qqKSPQ6uz7g+EgHpt2Hqd8O/Y/XGDp/nzxCpj3dCCBuhKXsqnTcMGOkkX9DjMcu5+uMxyrTqX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data:image/jpeg;base64,/9j/4AAQSkZJRgABAQAAAQABAAD/2wBDAAkGBwgHBgkIBwgKCgkLDRYPDQwMDRsUFRAWIB0iIiAdHx8kKDQsJCYxJx8fLT0tMTU3Ojo6Iys/RD84QzQ5Ojf/2wBDAQoKCg0MDRoPDxo3JR8lNzc3Nzc3Nzc3Nzc3Nzc3Nzc3Nzc3Nzc3Nzc3Nzc3Nzc3Nzc3Nzc3Nzc3Nzc3Nzc3Nzf/wAARCACpAHMDASIAAhEBAxEB/8QAHAAAAgIDAQEAAAAAAAAAAAAABQYEBwABAwII/8QASxAAAgECBAQDBgIFCAUNAQAAAQIDBBEABRIhBhMxQSJRYQcUFTJxgVKRI0JiobEWM2OywdHh8CVydYLCJCY0Q0VTc3Sio6TD0vH/xAAaAQABBQEAAAAAAAAAAAAAAAADAAECBAYF/8QAMhEAAgECAwUFBwUBAAAAAAAAAQIAAxEEEiETMUFRcRQVM1KRBSIjMmGh0TRCYsHh8P/aAAwDAQACEQMRAD8AF8YZ/m2X56KWgruRFyFbTykbck9yCcAhxbxEW0/FDf1p4t//AE4ncb080/E7chCzJSIxt23bf92AE1BVqV1QMCADuw6W2PXHew1OhsVzAXtB4qtXFdgrG0JHiziMW/0l/wCxH/8AnE6DO+KJaH30ZmRAJOWzCCI6TYHfw9N8BDl9dGql6eQBhdCwFmHp59RiRRUeaVkBWgpKieBGJtGt1DH+3bBHpUct1AlbtGI3Fj6wtJm/FMSsXzVgFFz+gh2Fifw+h/LGpM74mhDmTNfksGHIi2J6fq+h/I4h/CuIwbjLawHpfSfXy+p/PHlsn4jY+LLqonYXMbG1umA7On/GMa+J8zesJnNOKNRX4p4gbECCL09PUfnjlJnHE8aF3zU6Re5EER8vT1H54hjKOIVupoK3fxEiI2vjXwriMDTHl1cD0H6Mgeow2zp/xj7fE+ZvX/JPmzfimnBMuaEBZOWb08OzWv8Ah8sejnHE+rQcz8V7W5EX59OmBpyjiFlucsrduxjP7sQ5qmelWpatedWgZdUaEXDE23v3wxp0wL+7p9I4rYkm2Y+sPfF+KCNRzMBbkajDFYHf09DjzJn3EcRUSZpYlQwHu8fQ/bC18ciUo59+1PupDKCeouDb6jHls9p/CGSsNhazFOmAh6N9QPSOzYq3usfWMv8AKLiA/wDav/xo/wC7BfhbOM3rM6ihra/nQlHJTkotzp23AvhFgzeCaRUigrHZjYKNBJw18HtbiWmVWJUwswva+6X7YVTYvTbIBcDlJYd8WtZM7mxI4yyB06DGYzcYzHBvNZK24srJqHiaaengWeUU0AWJkLaiXYWABBvvtYg4axw5nIRnjynKDIg/RgV1S4i7FRZDpN99mH364FEQn2hBqhC6R0ccmlep06zYeu23kd8XRSct6SJ4wmhkDKI/lAIvt6Y6FRrBegmdrreq3WUJxTlGd0dbltVmVdTVEMswDCnLMkTjbQWa7sbfiN+vYYePYYdWUZif6ZP4HGe1v3elloJFCiaoZldb2120hWt5qWG/kSO+PHsHYNk+ZH+mS/5HBQ18O3UQCizyx8wrYMuo5qyrfRBChZ29MIEnFNZmdZUzU7Tw0kaA00SKwaW/Q7EXJP2IvtsSZ/thqxTcIONSq8lRGq6mtve/0/Pt62whcD5zSZZmuXwZkLxIrS88Akv4SqkDy+awHXriqN15aVdLx0j+PUc7U6z1fuElKzyVbRNqWS2xBa9uwttf9+NcP8QVAVJpa7nMtlkpWJ1MLkArfqxuNh1t3vhmqOJ8pjmip5pHIqIVkjcxExyKw2s3Q7A7eQxX2YVGXK8vw96eNHqJBOksQflDVsbAXVSdvWw88Pe8Q1ltxuksayRsGRgCGB6jHzLxYjSZ1xGiMA3vd1uQN9fnj6B4MkL8M0Gp9bCPSd723O322xQHFfL+NcRiYExmq3Ci5PjwfD/K/T+4F946xbqo8zaSRZI53DG62j1bAECz22Fieh2vjpQvUUMUkc06wwVKlJ4mfTrW+48PjI2B7A+veNHJNcrRwSGNU/SWi1DT5nY2777Y5BYmSZ0lggaJbsJWbWxvsFHc/wAO574HcRawvHQSRRTBZTQQyQOHlqAsJmA30rqIIDEAeHVfv5YZ+CjfiSiIG3utxfqP0WK2U8wtyxK8huSRtfbviyOCT/zkohv/ANF/+rBqXyv0MdPETqJZt8ZjMZjkXmkiNVUFZmHG00WXXNUlBHKmk2a6sx29fTvgtB7Rc0yfL5ab4dA70x06SpQpe5+QdOh2NrfniTwpt7VW/wBmD+LYke000ozMzRtlkk/u/Imhqo21AnxKwIFiQG2BPfpjoMdF6CZ3Eg7ViOcSOfnnHMtVntRG5oqKB5pJtBWNeWCwijBO92AJO/T0wc9kmbLleSZgXO7zrp2vewP5dsO7Zcco9lM9CZln5GVSASIukPdGNwOw36YpXhzMGosqVHveSVze/QDT/fgin4DdRFTT3hHr2iZ4M0yblO2mVJVeJVP6wJ2I7i35YSstzOahzOkVKWNZkglVmsrGVtyCLC436el/PHLNKpa546ccsaTzGd11Kg/x6YhZlSST0UNbR8iMU9lfR4HJ/F699+1sVwZbC2FpelNxTFPw8lXSQRo8cYCmxYRCwHzFQCfQeQOK4yzNZc5ywxVZ1zgE6xIEUb3KsCPExsDa/wBMd8lir6zKaapzPNZGphDoWGdbpEpsA+oGzKBe6kXFvI4DLk+ZQNNlqS1HJjqjDZl0FnGrQSb9CN++1sOINVAlo+znNw3D0SXCBCVC9N7A7f4eWK1qMxpcv4tzyrraFa2FakhoXmMQa7dSwBIAv0tgvwxW+5JLTyc6MoRswt4rC9rfXp9MJ2cT2znMg0UcqSy3dZBcW6+eLWEQvnUbyP7lfEWWzHnHai9pfD8ElQtXkM1LC8QivFMXWRR4Qpsouttu/QdcLsvGeXwySTZblzxRuvjMLrtv0AdfXt64hyZTRw0UPvDUcVRPSmsjpRTMVZNyt2D2DMFJtbyub4g0lG9RT1VTFlVEYacAyuVA0AmwJu1+tht3tiQwbkXlc1EnXMuL6GtheKsps0npiLpCa7lhH8/lNx5DBrhFg/F9KyaijQMQW62Me18AoKd56aeSDK6R44E1y6VtpXpcjVcjcDb+3B/hOGopuMaeKqiWKQQMdCEEAcvboT2tgmwakjliNxk6Lq1VAOYlljpjMaxmOBeamBuFdvau/wDswfxbBb2hU9ZW1jUsOY0caiDmrDOCtiDtc38Rv0223+6vSySJ7RnSGRo5ZqCOKMqbXZmIAv2Hnbe17b4ZeMOG8uy3J4ZVjE9RJVqJaio8bMul7jfoPQeQ646LDRegmdxXiN1njJ84lzf2cZ7JV1Ms1StNOzpKhDRqysQL3N+/0tawAGKMlrORltKQAdTyjr/qYsriHLpOFa+tgiiWLL62N0QRO6J4vlsAd7MwDKbjcnYEAJ2RZUlbkrVZz00EcdWlO0ZpNaq0gJViwa+nwm5tceR64PSTNRYXtqINKmUgmCMmnlmLu7x6RIjNEwvrtsO+4F8MckFW9VT0+dRRxRaLxPHEo8FrA+tvpfc4GSUufUmb1WUNOFqqUsKhg4CKq7ly1hZbEG58x3NscambO6WrippqogyIrwusimORGNg6t0sd/pve2CLgT5hDHFDlLh9nUcOY8OS5HmCxu0RkhBO5Xy/47f6vphfzmh+E5xV0MlNHLdIpXrZJPGNS2YknqS1+nTbtthNjj4lizaXJ4ql48yjvzIveEXcKWPiuFuBc9T3xxnTiQ1dLFPJNJLWge7OkqSrOL2GlwSCL9d9u9sLsR8wgxiBcm0Y5+apigjeHmhS8TCQIrIb3Yk99j4dgLb7jClmxvm9USRYuOnQ7DG6+pzCkmjjlrFlDrqR4ZEkV1vbYi/cH1+2PdblVfDF73WNAQ0KT3FTGztGxCqwUG9t+tu2LGFobFszEawVeqKiWAjHBJRcScNyUlXEafOsloZJIJlHhqaeMaijjswB2P95GBeVXHDvENtwI6bt/TpiVmT1+XUU875VTw1E1OlJUVkFUJAEeMEDQCdDOgXc7EE2AJOIUNNmtJllWsJiWCWJHq6f9G8gjJBRmU3ZRcg3FrXBNrg4MhGUgHS4/2VmGonvhKVI88i95t7k8ckdYG+Xksulr/crb1tglwok8PHssVYVNSsk6zW7uA2oj0vgJ7tmFLSQxIYRBmyqFDNE3NUMLC++izj9ncb9MHeGZq6Xj5fizBq6NZY5mVUA1KhBBKbEi1r+mGxOquw5QmEHxUH1llbYzG8ZjKzXxBzOvkyvjr3+JNbU9PTyFL21AOSR+V8M2d8ZUGfcNxQ84LXRSrJJGx0GRQrXZQd7eh6X++FnNq6fLuM556bKlzWT3GJPdCjNqBYgkBQTcdcEJ8kiruHMwz6Th7NMhnguwo4XZ0mH6xWMqNNx1IAtud8dN9y9BM3ir7Rrc4G4i4glz2VEuhYVDzyKobSikKQqk2uLRAk2G5Y+WBfB0OXS8N5jFmtRNDRtmVAHkjjDW/nr3uRZbXudyPI455JxJDJHPSU2T00UtQrCSq5zyuwYaCDq2Fg19u4G2OeQy1OZZZUcM5dlsE9TVus+t6jluWQHSFBIBsC1x98W8ML026iAOkJ51DXIeOhmsKrXtJSudHytDztivmluXv+e98R6WOKTI+E/fTtDUVk/hUMeSjB+hIuNSyfvxLyLiSunpWy6qyqhzCpy2GSKKeWsWIrTgEOjg7SxgDoewH1wqPnmZGrmqJKiBWmhNMQYY9KxfgUEEKu56WxbRHJK8vxaRO6NicmTjTIq2CSSYVuW8xppFCs7pBJE5IBIBvHcgE9cQsjzGTLeE6OriiWaSkzsTQxSdCq05Mov5W5d/rgVRcQ5tRQ0S09XEgog4piKaFuUH+axKEm99yb3viIc5rWq6eYVSKacMtOsccaolwQwVAoXe5vtvffEhRO47vxeRzg7oQ4moMvpqmjqcmMoy+tpufDDMbvB42Roye4DKbHv64lcSmi+HZOCtQa05VT6W1rytOpidrXv13vb074AVNbNXsHnmDlUEa8tVQIo/VVVAAG52Ax6rM1qMyEC1U8Unu8QiiCxRrpQbhfCBcDfr69L4mEb3bndG4mO+crClHJKjM8btlSZksigCKMU6lCLdQdwSbWIt3vjSkp7RuIPeyeTy8w5u/WLltp+1tFvt6YVTxFmsk0sr1SmSaBaeQCni0yRiwVWTTpa1gBcXFha2NTZxX1NFyPeFKlFhZhGod0W2lWcDUVFuhPb0FhrQcC3/AHCMxG+NELRjIcsqmCpJknLlCnuJ1ulvpKoP0JOPOSKy+1XMVOwWrrNvqz4VKnOq2TSZ6iNnVI10LBGqhY/kBULYgeoODvBGZTZrxxFWVUglqZklaWQIqazoO5CgC/rgdamy03J5GHwxvVXqJbGMxvGYzM1USariSLhTjmpzWemkqVTL405cbBSSzEdTiTUe3ddREHDrkeb1oX+CHALiwMeJqoJAs5NHCOU1vF426X6nuBgGgyeWUJJHCsn4ZIijAeoWw/dtjqMAQvQTNYp8tVoczHj+l4nl93bhmioqiQErVrIGddILW+QXva3Xvha4Pm5HEdHPTsTPCJZI26gMsTkH8wMEIKKmjfm0+Xxt1tMs+tVFuoF9j/nzwM4UkoosziqK+qWlhEcqM/Ldt2jZRYKpPU37YvYMfDeVi2axjHnEEdRUrxJlsax0Oc5dVmVB/wBRVCF+bGfv4h5i/bAzg6SsiXORBXCmZqDVraXlqp50e5PbYsPv64zIc/joMlzjJ6lllpq2ml5DgGyVAUqGFwD4lJG4Ha4G+IeS11Ll9LWwVVJLUirp+ReOcRmMala+6tc3UdsWcjBWW3K0iWGk55rLVfE6mSWq5tSshvURv8xXYMCPpe+HXMDU5lRZ7JFLKzZzQQVdNCHPVERpFt63IsPK2EGpMUlU8lLG0UTABImfWQABuWsLm9yTYYKUfEdXTVOUTogPwyCSGNezB9d/3OB/ujE61NmAy8JFCATec8+zSeo4hnqxO0nu8oWFmOoAR2Ckenhv9/XBDN88zKXh/KdVZI4rKeoWfVb9IBMwF/sLYWFGgAC/S18Ea6uhrMty2kippI3okkUyNKCJNbl720jTubDc7WxI0xddI4O+TslU03D+b5pASlVFJT00MqmzRCTWzkHsSIwL9dzjfER94yvIsza/vVbBMlQ3eQxSFAx/aK2ue5H1xCy3MEpKasoquJpaKsVBIEYBo2Q6kdb7EjcWNgQSLjtyzHMPffdo4F5NHQx8mnjY3JuSzMf2mYknsL27YiEbaX+v2tGuMsY6GL4rwhFlXNkbMYpp6rL/ABkE8tULxr66SWX1U+eOuRzPN7U6l5HZyXn0lmvZdBsBhejzZYIcuNEskdZQzvOkwe4Ytp2022toHc3udsF+Ea74p7RHrxHyhUGeTl/g1Kxt9r4BXQhHPCxljCteqg+olr2xmMxmMxNTaVvxU0qcT1bQQ811ooToBF7ajcrcHcdenbApKl6ttFPHFWJfUwdb2Fz+qTcH11H6eRTieppabi+dqyVo1NJFpKuVNwzdCMQZK/JPeveUmPNN9REmlj5XI6/fHX2bkKQOAmZxYJqsJ1WihSKR0o1pmVD82rxH0ANv4jCYsK6VCnbrcHr/AJvhmnraGatEyVi8tQwWNvE1+gOr7/wwsx3YgL4QN9PQjHRwKsoa4lVhZbTKeMgkt0U2++G3LsupJlpGK0r05jVpGfdmlIfUvX9UgeHyse98LRAAx5Eaai1gSQLk4uVELDQ2gw2tzGiooKWIROtNF7utZNI7L4w1OgR18Wq9jdgAASbne4wOz6nSjppYo6enBWqniSZFuzRKsbRnrbfU3b07YEFQDsB5g48quknptsbbWwNaRG8yea4jdXZdQJV1CpSQ6o2ktAslg8YeHS1yfCTqlW/cC/a+PPw2girqWMiCWlkltVykcvkg6dKkBv0Z8QB36l/w7LdBBFI8yyx3CUs0o0WFiqFh54J5nldJTSU3I1GKacxrqbxKF0hkI/ECTv3BU+eBFLNbNJXuJ7lWliy2R6inp4swigE0kCg7uTJHotf1gfT6t0FwJtTlVKTnSJTwAowFEunQX/nj4bMdXyqbn5goFgWGIz5JlMoqDTPKBCZxynZrl44HfQCEtcMove2xI3O+NwZRl0hEdPBMzFIZ41kkt+jfdwDptqUFettQvbcWxDMOZj68BJXw+liqNC0iBGrqqIlIw2lASI2+YagNjp/WAO/nx4CiEXGcSry2AWUBoySp8J3BPbHFsjyyDNYaOSKWSOZWZagMdCHU6qjWU7BlUFu25sMduAYmi4xWJgUMfNUoWDaSFO1x1tbEah+C+vCFo+MnWW0OmMxrGYzM1UqP2jW/lQw7GmT+3A+Xh5I6WGokzOnXmgNywpLL9cEfaGL8UN/5aP8AtxBquW0p1M4aOOOx2/CPyxpWrPSw9PKZlcTbbv1mU2SxzFo4a2Isq3Pg0379z6Yi1FPS0szRT1LrIhOzQEn+OJ8WXzVTXy5ZmuRrbRcjbqSBcDY/l3xMzrKJDl9LV1kE0MgcpJqQ7qNNjuPUjv0+2K/ba3OV9DwgdaWneITGtVYjYDXHY77X69MZ7pS8ty1UdI2LGAgeWx79sRagmpqHZpBpj6jpYDy647mWnmWOM0+gPYLKLnUbi/Xrvhdsrc/tEAvKbqKSKOESxTa1FrDRbY39friOscHJlnml5KIy3YJqvfp0+2O8bu1HUI5O0q2X8NwemIldq+DVl7fPHa31xbFeocOXvrJKqlwJuOsoYwdGZSqCpU6adhcHqOvTBF8uksss9esLP4x706ROT+KzuD5YAZKRSRz5o6K5prJThhcGZr6Tb9kKzfUL548U8UTxSZhmLSSRtIVCh/HPJsTub2AB3O/Uee1HtlbnDbNeUN1vMywotZmEyCXU6OI2ZXJ2JDBiCfO3nviPHmVMgIGbTEEKLcl/1fl79u3lgrldVTo5yhqGOIvC8xanZtSShNahC5I1aLgk9zbYC+A86tJmHw7MJVnSa3utZazLqAKNfqVNxcG9rm24wu2Vuf2jBEPCdaeshadUhzioDvJcBY3W7tsT83U+eDvs8Tl8YQR/hSVelr2UjCNQo0ea0yOCGWdAwPY6hcYsPgYN/K9Cwt/PW3/ZODLWepRqZuUIgC1ktzlqAC2MxsdMZjPTSFpT/tHBbiZlAFzTx9fviDUxsaoF0JV0jUEm2o6R0P3wQ9otzxSxU2Ip4/4nHluIKenZKSty2OoSEIUfVZgCoPfb+H1xoa36anMxifGfrGCin91RoYUVaaJSNl1E+Erci23UHqTuR0AGCuYZdUyZbFS00AnRG58oKvcA22AVSQQDffrfY2vYHRcSUVTIwpI4qJ5X1MZGA3Ibbcgbk38/3HDlmuYilX3Wlhd9eq7KCbgsn7VibtfpfZvInFAwCiVTX5RUUVUplRVgme8UZJBk8ugNj06264HvJEis6BixIIUrbSfr9u3liycwSSoy6ovaJWQF5H1aCSWJDNfb+z74Rs/WkopI3p6XS0hdHjMikgrpPi0qN9wCo6FSLkYUVpCiV1y+ZiAEeRSvY9Cf8j/+4i1b6smrOvzx7H647pO81JUSSnUA6C3pvsMR6oAZJV238ab/AHx0V/RmTT5xIkF5eGamNBdoauOVx5IVZb/TVYf7w88ZMhakyhW/m2DhvrzTf91sRctr5cvqebEEYMpSSNxdZEPVWHkf8Rvhiy0ZFXI1IamqpUmcPHDJFzDDJ0ukinxA7AhlF7De4vjmwzG075UsjcRNVP8AKc5AAv0OuzD8nH5YH5hA5zrK6KMEyxQ08TjuGvqsfpq+1sPmSUGXwV2YPBUipl96SsZHBQQblr26k73HToOuK7qKqCihkelnaqrqgMJasqVVA3zaAdyTcgsQNug3vhSCtmMjGRZuI+bGQUet1KR3BkuMPfA+r+WEeo7Wm/qnFdZaf9JUn/jJ/WGLE4HUDjCMgOLibqNvlOLdDwqnSEXxqfWWsOmMxoHbGY4k0R3yovaISOKjY2/5On/FhbzXbMJOvyR/1Fwy+0GFqji9IE065IYlXUbC5JAvgTTvUTVSQAUrs2lFYwqQTsBuVv0xptiauHpgHcJmcUQKz35zjw7QJX5iIZXkQIpkulrkDcjf+GLdy+upKSjaPMI3maGw2RLFiwW5tYncEEk7grtZsVeJ66kqUWA00UkgGiRI00srdDcDp/j5YkVdXnEEeqWpjFhbZVPUsPLzj/cMAOBc8RAh1HGPHEGbxZgBBFCDHpGo6F8I3tqa1r7nwm29/PYFmOUUeaajVtO88DRor87xCN9VgdRN7OCe3hPU4WWzPNUp0qHqF5bagoCqOlr32/ax7bMM2hpVqPeY+VKwJChbk+IAkW2+R7fQ4XYKnMR8ynjJGcZNTZZl493eUmeTdZnU6QP9X6/5scAquMrkdYB/3kfX64KVc+Y5hQc6omSSAAvoGnUo1aSen4iPzv3wOgqJ4VaNIU0NuUdQ3T6jFtcO2wNO+sQcBgYDyykNbXxU+rSrElm6aVAJY/YA4O5OaeattSs8dNC6eM2UOxYBR0J3N+/5dpdRJPSvpMdIJNPiVYEuAy7g7d1b9/rjK33vLyquIAsgDqUp4yDbp26j+3FPsNTmIU1lMK5DnETZrUQOdK1eWHQWC21CLpsL3urC2+AuZ5JTvlorIpYyHjZ4nQizWFyuwAOwbeynwm42x1LVlJVBWNIJV3DpCllv5nTt1x3eSspQKNxBZXa6iFNKtcqdren5YXYKnMSG1RTpE/LB/pGkP9Mn9YYsTgcsnGESEki0xB+xwHk5sNWIQlGZA+nUkKWDXt10+eGDg+mmpeL4IqjSXKSMSpuDdSb4JsGo0nzHeJOlVV6yW5yzbHGY3c4zGdmmO+VtxdlWZTcVx11Ll1RUwxxxG8ewYqSbXwIgyfOo8wjqmyitfS4crIbsbEdWt9e3fFrHrjZ+XHXp+0XRQgUaCc+t7MSo5YsdZU1TkmdTGNVyqqRIkCICLm1yeu1zck9uuOmZ5bntcVL5RUqQzNdVO5a39x/M4tQfIcY3b6Yn3o4IGUQXdFPzGVPLlGczUApTk1VpUqUNhcGx1dt7kg9drDG5MozmTLoaUZLWAw7q4t11MTcdwQ3S/b1INqPj0vb6YXeVTyj7/mOPZVPzGVX8JzsUQhTJqwSGMxM5/CXD/LbboN7nENeGs7uAcsqxfYnSemLh/UH1xpvlwu86i/tH3iPsmn5jKrrsmzmpjgQZVWJyY+WpI1G1yfLoL2A7Y81WT57VTtIcpqkTTZUK6tPn+Z3xa+MHQfTEe9HH7RG7op2+YyrK/KM5rJub8IrU8IAR212t5GwsPTHmoynOZ6pZmyWsWwQWIDfKAOtu9vLFq9/93G1+UfTC70qW+URdz0/MZVtTlWczVxqjlVdYvr0udZ63tew27dOwwb4dpszfiyKuq8qqKSPQ6uz7g+EgHpt2Hqd8O/Y/XGDp/nzxCpj3dCCBuhKXsqnTcMGOkkX9DjMcu5+uMxyrTqX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4" name="Picture 14" descr="http://images.betterworldbooks.com/047/Six-Roads-from-Newton-Speyer-Edward-97804713050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78" y="4232176"/>
            <a:ext cx="1434288" cy="21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ecx.images-amazon.com/images/I/41mrvTHLWeL._BO2,204,203,200_PIsitb-sticker-arrow-click,TopRight,35,-76_AA300_SH20_OU0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78" y="1988839"/>
            <a:ext cx="177738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images.betterworldbooks.com/047/Six-Roads-from-Newton-Speyer-Edward-97804713050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78" y="4232175"/>
            <a:ext cx="1434288" cy="21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Step 7 </a:t>
            </a:r>
            <a:r>
              <a:rPr lang="en-GB" dirty="0" smtClean="0"/>
              <a:t>– Write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Don’t forget to;</a:t>
            </a:r>
          </a:p>
          <a:p>
            <a:pPr marL="514350" indent="-514350">
              <a:buAutoNum type="arabicPeriod"/>
            </a:pPr>
            <a:r>
              <a:rPr lang="en-GB" dirty="0" smtClean="0"/>
              <a:t>Use physics key words properly (don’t use ‘gravity’ when you mean ‘weight’ etc.)</a:t>
            </a:r>
          </a:p>
          <a:p>
            <a:pPr marL="514350" indent="-514350">
              <a:buAutoNum type="arabicPeriod"/>
            </a:pPr>
            <a:r>
              <a:rPr lang="en-GB" dirty="0" smtClean="0"/>
              <a:t>Include one piece of graphical data that you haven’t already been given.</a:t>
            </a:r>
          </a:p>
          <a:p>
            <a:pPr marL="514350" indent="-514350">
              <a:buAutoNum type="arabicPeriod"/>
            </a:pPr>
            <a:r>
              <a:rPr lang="en-GB" dirty="0" smtClean="0"/>
              <a:t>Do what you say you’ll do in the introduction.</a:t>
            </a:r>
          </a:p>
          <a:p>
            <a:pPr marL="514350" indent="-514350">
              <a:buAutoNum type="arabicPeriod"/>
            </a:pPr>
            <a:r>
              <a:rPr lang="en-GB" dirty="0" smtClean="0"/>
              <a:t>Link to the practical.</a:t>
            </a:r>
          </a:p>
          <a:p>
            <a:pPr marL="514350" indent="-514350">
              <a:buAutoNum type="arabicPeriod"/>
            </a:pPr>
            <a:r>
              <a:rPr lang="en-GB" dirty="0" smtClean="0"/>
              <a:t>Keep it around 500 words long. </a:t>
            </a:r>
          </a:p>
          <a:p>
            <a:pPr marL="514350" indent="-514350">
              <a:buAutoNum type="arabicPeriod"/>
            </a:pPr>
            <a:r>
              <a:rPr lang="en-GB" dirty="0" smtClean="0"/>
              <a:t>Write the bibliography</a:t>
            </a:r>
          </a:p>
        </p:txBody>
      </p:sp>
    </p:spTree>
    <p:extLst>
      <p:ext uri="{BB962C8B-B14F-4D97-AF65-F5344CB8AC3E}">
        <p14:creationId xmlns:p14="http://schemas.microsoft.com/office/powerpoint/2010/main" val="13570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Step 8 </a:t>
            </a:r>
            <a:r>
              <a:rPr lang="en-GB" dirty="0" smtClean="0"/>
              <a:t>– The 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Books;</a:t>
            </a:r>
          </a:p>
          <a:p>
            <a:pPr marL="0" indent="0">
              <a:buNone/>
            </a:pPr>
            <a:r>
              <a:rPr lang="en-GB" dirty="0" smtClean="0"/>
              <a:t>Author, Date, Title, Page, Publisher, Where published</a:t>
            </a:r>
          </a:p>
          <a:p>
            <a:pPr marL="0" indent="0">
              <a:buNone/>
            </a:pPr>
            <a:r>
              <a:rPr lang="en-GB" b="1" dirty="0" smtClean="0"/>
              <a:t>Newspapers/magazines;</a:t>
            </a:r>
          </a:p>
          <a:p>
            <a:pPr marL="0" indent="0">
              <a:buNone/>
            </a:pPr>
            <a:r>
              <a:rPr lang="en-GB" dirty="0" smtClean="0"/>
              <a:t>Author of article, Date, Title of article and publication, Publisher, Where published</a:t>
            </a:r>
          </a:p>
          <a:p>
            <a:pPr marL="0" indent="0">
              <a:buNone/>
            </a:pPr>
            <a:r>
              <a:rPr lang="en-GB" b="1" dirty="0" smtClean="0"/>
              <a:t>Websites;</a:t>
            </a:r>
          </a:p>
          <a:p>
            <a:pPr marL="0" indent="0">
              <a:buNone/>
            </a:pPr>
            <a:r>
              <a:rPr lang="en-GB" dirty="0" smtClean="0"/>
              <a:t>Full web address, date accessed.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87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AS Physics Case Study? This sounds suspiciously like English to me…</vt:lpstr>
      <vt:lpstr>Step 1 – Brain Storm (AKA Thought Shower *shudder*)</vt:lpstr>
      <vt:lpstr>Step 2 – Decide which two main physics ideas you are going to focus on</vt:lpstr>
      <vt:lpstr>Step 3 – Think about context</vt:lpstr>
      <vt:lpstr>Step 4 – Think about benefits and risks</vt:lpstr>
      <vt:lpstr>Step 5 – Write your introduction</vt:lpstr>
      <vt:lpstr>Step 6 – Find your sources</vt:lpstr>
      <vt:lpstr>Step 7 – Write it!</vt:lpstr>
      <vt:lpstr>Step 8 – The bibliography</vt:lpstr>
      <vt:lpstr>PowerPoint Presentation</vt:lpstr>
      <vt:lpstr>PowerPoint Presentation</vt:lpstr>
    </vt:vector>
  </TitlesOfParts>
  <Company>Sibford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Physics Case Study? This sounds suspiciously like English to me…</dc:title>
  <dc:creator>Alan Wallis</dc:creator>
  <cp:lastModifiedBy>Alan Wallis</cp:lastModifiedBy>
  <cp:revision>8</cp:revision>
  <dcterms:created xsi:type="dcterms:W3CDTF">2012-11-13T12:01:05Z</dcterms:created>
  <dcterms:modified xsi:type="dcterms:W3CDTF">2012-11-13T17:11:12Z</dcterms:modified>
</cp:coreProperties>
</file>