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Exam Skills 101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basics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3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keeping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8307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1 mark = 1  minute</a:t>
            </a:r>
          </a:p>
          <a:p>
            <a:pPr marL="0" indent="0">
              <a:buNone/>
            </a:pPr>
            <a:r>
              <a:rPr lang="en-GB" dirty="0" smtClean="0"/>
              <a:t>There’s only one way to avoid panic on the exam day…practise. With exam questions;</a:t>
            </a:r>
          </a:p>
          <a:p>
            <a:pPr marL="514350" indent="-514350">
              <a:buAutoNum type="arabicPeriod"/>
            </a:pPr>
            <a:r>
              <a:rPr lang="en-GB" dirty="0" smtClean="0"/>
              <a:t>No textbook in one colour (e.g. blue)</a:t>
            </a:r>
          </a:p>
          <a:p>
            <a:pPr marL="514350" indent="-514350">
              <a:buAutoNum type="arabicPeriod"/>
            </a:pPr>
            <a:r>
              <a:rPr lang="en-GB" dirty="0" smtClean="0"/>
              <a:t>With textbook in another colour (e.g. black)</a:t>
            </a:r>
          </a:p>
          <a:p>
            <a:pPr marL="514350" indent="-514350">
              <a:buAutoNum type="arabicPeriod"/>
            </a:pPr>
            <a:r>
              <a:rPr lang="en-GB" dirty="0" smtClean="0"/>
              <a:t>Over time limit in another (e.g. pencil)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Keep an eye on the clock, memorise the formula and get used to working under pressure. 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Sketch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ALWAYS</a:t>
            </a:r>
            <a:r>
              <a:rPr lang="en-GB" dirty="0" smtClean="0"/>
              <a:t>;</a:t>
            </a:r>
          </a:p>
          <a:p>
            <a:pPr marL="514350" indent="-514350">
              <a:buAutoNum type="arabicPeriod"/>
            </a:pPr>
            <a:r>
              <a:rPr lang="en-GB" dirty="0" smtClean="0"/>
              <a:t>Label axes</a:t>
            </a:r>
          </a:p>
          <a:p>
            <a:pPr marL="514350" indent="-514350">
              <a:buAutoNum type="arabicPeriod"/>
            </a:pPr>
            <a:r>
              <a:rPr lang="en-GB" dirty="0" smtClean="0"/>
              <a:t>Add any numbers you know</a:t>
            </a:r>
          </a:p>
          <a:p>
            <a:pPr marL="514350" indent="-514350">
              <a:buAutoNum type="arabicPeriod"/>
            </a:pPr>
            <a:r>
              <a:rPr lang="en-GB" dirty="0" smtClean="0"/>
              <a:t>Check the question to find out how far you have to go.</a:t>
            </a:r>
          </a:p>
          <a:p>
            <a:pPr marL="514350" indent="-514350">
              <a:buAutoNum type="arabicPeriod"/>
            </a:pPr>
            <a:r>
              <a:rPr lang="en-GB" dirty="0" smtClean="0"/>
              <a:t>Look at the graph you have drawn and imagine the motion. Does it match up?</a:t>
            </a:r>
          </a:p>
          <a:p>
            <a:pPr marL="0" indent="0">
              <a:buNone/>
            </a:pPr>
            <a:r>
              <a:rPr lang="en-GB" b="1" dirty="0" smtClean="0"/>
              <a:t>SOMETIMES;</a:t>
            </a:r>
          </a:p>
          <a:p>
            <a:pPr marL="0" indent="0">
              <a:buNone/>
            </a:pPr>
            <a:r>
              <a:rPr lang="en-GB" dirty="0"/>
              <a:t>5</a:t>
            </a:r>
            <a:r>
              <a:rPr lang="en-GB" dirty="0" smtClean="0"/>
              <a:t>. Use another graph’s gradient or area to help you.</a:t>
            </a:r>
          </a:p>
        </p:txBody>
      </p:sp>
    </p:spTree>
    <p:extLst>
      <p:ext uri="{BB962C8B-B14F-4D97-AF65-F5344CB8AC3E}">
        <p14:creationId xmlns:p14="http://schemas.microsoft.com/office/powerpoint/2010/main" val="94529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‘To assume is to make an ASS out of U and ME’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- My Dad 1997</a:t>
            </a:r>
          </a:p>
          <a:p>
            <a:pPr marL="0" indent="0">
              <a:buNone/>
            </a:pPr>
            <a:r>
              <a:rPr lang="en-GB" dirty="0" smtClean="0"/>
              <a:t>Unfortunately we have to make assumptions in physics otherwise it gets ridiculously complicated very quickly. </a:t>
            </a:r>
          </a:p>
          <a:p>
            <a:pPr marL="0" indent="0">
              <a:buNone/>
            </a:pPr>
            <a:r>
              <a:rPr lang="en-GB" dirty="0" smtClean="0"/>
              <a:t>Common assumptions;</a:t>
            </a:r>
          </a:p>
          <a:p>
            <a:pPr marL="514350" indent="-514350">
              <a:buAutoNum type="arabicPeriod"/>
            </a:pPr>
            <a:r>
              <a:rPr lang="en-GB" dirty="0" smtClean="0"/>
              <a:t>Air resistance is negligible</a:t>
            </a:r>
          </a:p>
          <a:p>
            <a:pPr marL="514350" indent="-514350">
              <a:buAutoNum type="arabicPeriod"/>
            </a:pPr>
            <a:r>
              <a:rPr lang="en-GB" dirty="0" smtClean="0"/>
              <a:t>Acceleration is constant</a:t>
            </a:r>
          </a:p>
          <a:p>
            <a:pPr marL="514350" indent="-514350">
              <a:buAutoNum type="arabicPeriod"/>
            </a:pPr>
            <a:r>
              <a:rPr lang="en-GB" dirty="0" smtClean="0"/>
              <a:t>Collisions are elastic (no energy lost)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44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Explain…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0593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…the shape of the graph.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This means tell the examiner WHY the graph is that shape using Physics ideas. </a:t>
            </a:r>
          </a:p>
          <a:p>
            <a:pPr marL="0" indent="0">
              <a:buNone/>
            </a:pPr>
            <a:r>
              <a:rPr lang="en-GB" dirty="0" smtClean="0"/>
              <a:t>E.g. ‘the line is straight </a:t>
            </a:r>
            <a:r>
              <a:rPr lang="en-GB" b="1" dirty="0" smtClean="0"/>
              <a:t>because </a:t>
            </a:r>
            <a:r>
              <a:rPr lang="en-GB" dirty="0" smtClean="0"/>
              <a:t>the acceleration is constant’ </a:t>
            </a:r>
            <a:r>
              <a:rPr lang="en-GB" b="1" dirty="0" smtClean="0"/>
              <a:t>OR</a:t>
            </a:r>
          </a:p>
          <a:p>
            <a:pPr marL="0" indent="0">
              <a:buNone/>
            </a:pPr>
            <a:r>
              <a:rPr lang="en-GB" dirty="0" smtClean="0"/>
              <a:t>‘the line is curved </a:t>
            </a:r>
            <a:r>
              <a:rPr lang="en-GB" b="1" dirty="0" smtClean="0"/>
              <a:t>because </a:t>
            </a:r>
            <a:r>
              <a:rPr lang="en-GB" dirty="0" smtClean="0"/>
              <a:t>the object is decelerating’ </a:t>
            </a:r>
          </a:p>
        </p:txBody>
      </p:sp>
    </p:spTree>
    <p:extLst>
      <p:ext uri="{BB962C8B-B14F-4D97-AF65-F5344CB8AC3E}">
        <p14:creationId xmlns:p14="http://schemas.microsoft.com/office/powerpoint/2010/main" val="426325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GB" dirty="0" smtClean="0"/>
              <a:t>Leaving questions blank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52400"/>
            <a:ext cx="9144000" cy="5943600"/>
          </a:xfrm>
        </p:spPr>
        <p:txBody>
          <a:bodyPr tIns="0">
            <a:normAutofit fontScale="92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0000" dirty="0" smtClean="0"/>
              <a:t>Don’t.</a:t>
            </a:r>
            <a:endParaRPr lang="en-GB" sz="30000" dirty="0"/>
          </a:p>
        </p:txBody>
      </p:sp>
    </p:spTree>
    <p:extLst>
      <p:ext uri="{BB962C8B-B14F-4D97-AF65-F5344CB8AC3E}">
        <p14:creationId xmlns:p14="http://schemas.microsoft.com/office/powerpoint/2010/main" val="187078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ECFs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Error Carried Forward</a:t>
            </a:r>
          </a:p>
          <a:p>
            <a:pPr marL="514350" indent="-514350">
              <a:buAutoNum type="arabicPeriod"/>
            </a:pPr>
            <a:r>
              <a:rPr lang="en-GB" dirty="0" smtClean="0"/>
              <a:t>Sometimes you need an answer from a previous question to answer the current question.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if you have that answer wrong?</a:t>
            </a:r>
          </a:p>
          <a:p>
            <a:pPr marL="514350" indent="-514350">
              <a:buAutoNum type="arabicPeriod"/>
            </a:pPr>
            <a:r>
              <a:rPr lang="en-GB" dirty="0" smtClean="0"/>
              <a:t>It </a:t>
            </a:r>
            <a:r>
              <a:rPr lang="en-GB" b="1" dirty="0" smtClean="0"/>
              <a:t>DOESN’T MATTER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r>
              <a:rPr lang="en-GB" dirty="0" smtClean="0"/>
              <a:t>If you don’t know how to answer the first question guess a  number and put the correct units on it. </a:t>
            </a:r>
          </a:p>
          <a:p>
            <a:pPr marL="514350" indent="-514350">
              <a:buAutoNum type="arabicPeriod"/>
            </a:pPr>
            <a:r>
              <a:rPr lang="en-GB" dirty="0" smtClean="0"/>
              <a:t>Use that number for the rest of the question.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11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8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262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Exam Skills 101</vt:lpstr>
      <vt:lpstr>Time keeping</vt:lpstr>
      <vt:lpstr>Sketch graphs</vt:lpstr>
      <vt:lpstr>Assumptions</vt:lpstr>
      <vt:lpstr>Explain…</vt:lpstr>
      <vt:lpstr>Leaving questions blank</vt:lpstr>
      <vt:lpstr>ECFs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Skills 101</dc:title>
  <dc:creator/>
  <cp:lastModifiedBy>Alan Wallis</cp:lastModifiedBy>
  <cp:revision>4</cp:revision>
  <dcterms:created xsi:type="dcterms:W3CDTF">2006-08-16T00:00:00Z</dcterms:created>
  <dcterms:modified xsi:type="dcterms:W3CDTF">2012-09-23T19:48:54Z</dcterms:modified>
</cp:coreProperties>
</file>