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80" r:id="rId3"/>
    <p:sldId id="288" r:id="rId4"/>
    <p:sldId id="279" r:id="rId5"/>
    <p:sldId id="281" r:id="rId6"/>
    <p:sldId id="283" r:id="rId7"/>
    <p:sldId id="289" r:id="rId8"/>
    <p:sldId id="290" r:id="rId9"/>
    <p:sldId id="291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4660"/>
  </p:normalViewPr>
  <p:slideViewPr>
    <p:cSldViewPr>
      <p:cViewPr varScale="1">
        <p:scale>
          <a:sx n="74" d="100"/>
          <a:sy n="74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76658-3E5B-4167-BA11-D4F919504C08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4183-E754-4EAD-B4F3-005791935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4183-E754-4EAD-B4F3-0057919358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3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now for some hard core physics…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\\storage\Home_Drives$\Staff\awallis\My Documents\My Pictures\Physics pics\Mechanics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537162"/>
            <a:ext cx="6262411" cy="60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5181600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02424" y="5930153"/>
            <a:ext cx="4160186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equations of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0"/>
            <a:ext cx="8229600" cy="48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Memorise these! It will make life so much easier.</a:t>
            </a:r>
            <a:endParaRPr lang="en-GB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94" y="4685507"/>
            <a:ext cx="7579106" cy="110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48" y="3124200"/>
            <a:ext cx="660765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291487" cy="158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39" y="1143000"/>
            <a:ext cx="6177848" cy="108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now for the equations of motion…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56" y="8382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Well, actually you already know one! Rearrange this to make v the subject;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Answer: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1965325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976563"/>
            <a:ext cx="178276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38587"/>
            <a:ext cx="2136775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55" y="4953000"/>
            <a:ext cx="17954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6" y="5562600"/>
            <a:ext cx="3830637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7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 smtClean="0"/>
              <a:t>Things to do with v = u + 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The Hulk is dropped off the flying fortress. He falls for 30 seconds before hitting the ground. How fast does he hit the ground?</a:t>
            </a:r>
          </a:p>
          <a:p>
            <a:pPr marL="514350" indent="-514350">
              <a:buAutoNum type="arabicPeriod"/>
            </a:pPr>
            <a:r>
              <a:rPr lang="en-GB" dirty="0" smtClean="0"/>
              <a:t>The USS Enterprise is coasting in space at 20,000 ms</a:t>
            </a:r>
            <a:r>
              <a:rPr lang="en-GB" baseline="30000" dirty="0" smtClean="0"/>
              <a:t>-1</a:t>
            </a:r>
            <a:r>
              <a:rPr lang="en-GB" dirty="0" smtClean="0"/>
              <a:t> and fires its engines so that it accelerates at 20ms</a:t>
            </a:r>
            <a:r>
              <a:rPr lang="en-GB" baseline="30000" dirty="0" smtClean="0"/>
              <a:t>-2</a:t>
            </a:r>
            <a:r>
              <a:rPr lang="en-GB" dirty="0" smtClean="0"/>
              <a:t> . How long will it have to keep accelerating until it reaches a speed of 300,000ms</a:t>
            </a:r>
            <a:r>
              <a:rPr lang="en-GB" baseline="30000" dirty="0" smtClean="0"/>
              <a:t>-1</a:t>
            </a:r>
            <a:r>
              <a:rPr lang="en-GB" dirty="0" smtClean="0"/>
              <a:t> ?</a:t>
            </a:r>
          </a:p>
          <a:p>
            <a:pPr marL="514350" indent="-514350">
              <a:buAutoNum type="arabicPeriod"/>
            </a:pPr>
            <a:r>
              <a:rPr lang="en-GB" dirty="0" smtClean="0"/>
              <a:t>The bat mobile passes a police speed trap at 30ms</a:t>
            </a:r>
            <a:r>
              <a:rPr lang="en-GB" baseline="30000" dirty="0" smtClean="0"/>
              <a:t>-1</a:t>
            </a:r>
            <a:r>
              <a:rPr lang="en-GB" dirty="0" smtClean="0"/>
              <a:t>. At another speed trap 10 seconds later it was caught doing 60ms</a:t>
            </a:r>
            <a:r>
              <a:rPr lang="en-GB" baseline="30000" dirty="0" smtClean="0"/>
              <a:t>-1</a:t>
            </a:r>
            <a:r>
              <a:rPr lang="en-GB" dirty="0" smtClean="0"/>
              <a:t>. What was the average acceleration?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6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now for the equations of motion…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56" y="6003249"/>
            <a:ext cx="8229600" cy="7325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1. Give an expression (using only symbols) for the area under the graph. </a:t>
            </a:r>
            <a:endParaRPr lang="en-GB" dirty="0"/>
          </a:p>
        </p:txBody>
      </p:sp>
      <p:pic>
        <p:nvPicPr>
          <p:cNvPr id="16386" name="Picture 2" descr="\\storage\Home_Drives$\Staff\awallis\My Documents\My Pictures\Physics pics\Mechanics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12" y="685800"/>
            <a:ext cx="6115288" cy="53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now for the equations of motion…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3249"/>
            <a:ext cx="9144000" cy="7325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2. Use the first equation of motion to help you replace (v-u) with something else. </a:t>
            </a:r>
            <a:endParaRPr lang="en-GB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512760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7800"/>
            <a:ext cx="581608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7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now for the equations of motion…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6" y="914400"/>
            <a:ext cx="23066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600200"/>
            <a:ext cx="230663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0275"/>
            <a:ext cx="368458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51163"/>
            <a:ext cx="7299404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9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now for the equations of motion…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4" y="838200"/>
            <a:ext cx="750311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3329607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978025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2" y="3568700"/>
            <a:ext cx="4185031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20" y="3568700"/>
            <a:ext cx="2078054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48" y="4762500"/>
            <a:ext cx="660765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now for the equations of motion…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7" y="685800"/>
            <a:ext cx="22701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2" y="1277937"/>
            <a:ext cx="25146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062162"/>
            <a:ext cx="290512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2976563"/>
            <a:ext cx="27828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now for the equations of motion…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655636"/>
            <a:ext cx="27828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416300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74" y="685800"/>
            <a:ext cx="330382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22387"/>
            <a:ext cx="219710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590800"/>
            <a:ext cx="3027363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93" y="3733800"/>
            <a:ext cx="51720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4343400"/>
            <a:ext cx="31242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1" y="5297487"/>
            <a:ext cx="26368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5897563"/>
            <a:ext cx="5538787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238</Words>
  <Application>Microsoft Office PowerPoint</Application>
  <PresentationFormat>On-screen Show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And now for some hard core physics…</vt:lpstr>
      <vt:lpstr>And now for the equations of motion…</vt:lpstr>
      <vt:lpstr>Things to do with v = u + at</vt:lpstr>
      <vt:lpstr>And now for the equations of motion…</vt:lpstr>
      <vt:lpstr>And now for the equations of motion…</vt:lpstr>
      <vt:lpstr>And now for the equations of motion…</vt:lpstr>
      <vt:lpstr>And now for the equations of motion…</vt:lpstr>
      <vt:lpstr>And now for the equations of motion…</vt:lpstr>
      <vt:lpstr>And now for the equations of motion…</vt:lpstr>
      <vt:lpstr>The equations of motion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Physics</dc:title>
  <dc:creator>Alan Wallis</dc:creator>
  <cp:lastModifiedBy>Alan Wallis</cp:lastModifiedBy>
  <cp:revision>27</cp:revision>
  <dcterms:created xsi:type="dcterms:W3CDTF">2006-08-16T00:00:00Z</dcterms:created>
  <dcterms:modified xsi:type="dcterms:W3CDTF">2012-09-12T09:21:05Z</dcterms:modified>
</cp:coreProperties>
</file>