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858000" cy="9945688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24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1BF4A-4E0E-4164-B291-399DE88FF4C8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693FC-A72F-4335-A6DD-425F48353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8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93FC-A72F-4335-A6DD-425F483538E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mcpasd.k12.wi.us/kms/Web_Clip_Art/images/PENCIL.jpg" TargetMode="External"/><Relationship Id="rId5" Type="http://schemas.openxmlformats.org/officeDocument/2006/relationships/image" Target="../media/image2.jpeg"/><Relationship Id="rId4" Type="http://schemas.openxmlformats.org/officeDocument/2006/relationships/image" Target="http://www.bioc.rice.edu/precollege/k12resources/ca/rul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bioc.rice.edu/precollege/k12resources/ca/ruler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451276" y="650156"/>
            <a:ext cx="1209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10443" y="463228"/>
            <a:ext cx="4682356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GB" sz="20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Black"/>
              </a:rPr>
              <a:t>Drawing A Table of Results</a:t>
            </a:r>
            <a:endParaRPr lang="en-GB" sz="20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 Black"/>
            </a:endParaRPr>
          </a:p>
        </p:txBody>
      </p:sp>
      <p:pic>
        <p:nvPicPr>
          <p:cNvPr id="1028" name="Picture 4" descr="PENCIL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178599" y="450156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255" y="1386260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Use a sharp pencil and a ruler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Draw two columns (if you repeated your results draw enough columns to show the repeats and average)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Write the variable at the top of each column.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Add the units each column heading.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Put the results in the table. (Use the same number of decimal places for results in each column)</a:t>
            </a:r>
          </a:p>
          <a:p>
            <a:r>
              <a:rPr lang="en-GB" sz="1800" dirty="0" smtClean="0">
                <a:latin typeface="Comic Sans MS" pitchFamily="66" charset="0"/>
              </a:rPr>
              <a:t>6.    Calculate the averages.</a:t>
            </a:r>
          </a:p>
          <a:p>
            <a:r>
              <a:rPr lang="en-GB" sz="1800" dirty="0" smtClean="0">
                <a:latin typeface="Comic Sans MS" pitchFamily="66" charset="0"/>
              </a:rPr>
              <a:t>7.    Add a title to say what is in your results table.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6302" y="4482604"/>
            <a:ext cx="1992161" cy="10200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The first column is usually your independent variable.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48783" y="4194572"/>
            <a:ext cx="1615991" cy="6290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Add a title to your table. 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16335" y="8849495"/>
            <a:ext cx="2880320" cy="55146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  <a:latin typeface="Comic Sans MS" pitchFamily="66" charset="0"/>
              </a:rPr>
              <a:t>Top tip:</a:t>
            </a:r>
            <a:r>
              <a:rPr lang="en-GB" sz="1400" b="1" dirty="0" smtClean="0">
                <a:solidFill>
                  <a:schemeClr val="tx1"/>
                </a:solidFill>
                <a:latin typeface="Comic Sans MS" pitchFamily="66" charset="0"/>
              </a:rPr>
              <a:t> Show your repeated results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860751" y="8515052"/>
            <a:ext cx="444464" cy="6688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96655" y="4823594"/>
            <a:ext cx="1214611" cy="7391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6427" y="5502640"/>
            <a:ext cx="0" cy="2773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00668" y="8467261"/>
            <a:ext cx="0" cy="3483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227683" y="5862448"/>
            <a:ext cx="1074182" cy="2267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  <a:latin typeface="Comic Sans MS" pitchFamily="66" charset="0"/>
              </a:rPr>
              <a:t>Top tip:</a:t>
            </a:r>
            <a:r>
              <a:rPr lang="en-GB" sz="1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Comic Sans MS" pitchFamily="66" charset="0"/>
              </a:rPr>
              <a:t>Check each column heading includes the units.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3960" y="8990726"/>
            <a:ext cx="2489039" cy="8204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Remember to include a column for the averaged results (mean).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17096"/>
              </p:ext>
            </p:extLst>
          </p:nvPr>
        </p:nvGraphicFramePr>
        <p:xfrm>
          <a:off x="276302" y="5850757"/>
          <a:ext cx="5028914" cy="2577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620"/>
                <a:gridCol w="1079568"/>
                <a:gridCol w="1080111"/>
                <a:gridCol w="1052361"/>
                <a:gridCol w="909254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Mass (g)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1. Extension </a:t>
                      </a:r>
                      <a:r>
                        <a:rPr lang="en-GB" sz="1100" dirty="0">
                          <a:effectLst/>
                        </a:rPr>
                        <a:t>of spring (cm)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2. Extension </a:t>
                      </a:r>
                      <a:r>
                        <a:rPr lang="en-GB" sz="1100" dirty="0">
                          <a:effectLst/>
                        </a:rPr>
                        <a:t>of spring (cm)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3. Extension </a:t>
                      </a:r>
                      <a:r>
                        <a:rPr lang="en-GB" sz="1100" dirty="0">
                          <a:effectLst/>
                        </a:rPr>
                        <a:t>of spring (cm)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Average extension of spring (cm)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0271" y="5502640"/>
            <a:ext cx="583264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1: To show the extension measured when different masses were added to a spring.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11266" y="6057254"/>
            <a:ext cx="1016420" cy="2567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80631" y="8480901"/>
            <a:ext cx="0" cy="3483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686220" y="8419783"/>
            <a:ext cx="0" cy="3483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466427" y="9667181"/>
            <a:ext cx="3888432" cy="7920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Outliers: </a:t>
            </a:r>
          </a:p>
          <a:p>
            <a:pPr algn="ctr"/>
            <a:r>
              <a:rPr lang="en-GB" sz="1400" dirty="0" smtClean="0"/>
              <a:t> If one of your results seems wrong do not cross it out but do go back and check it and show this.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214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Ginette Louise Warr</dc:creator>
  <cp:lastModifiedBy>Victoria Macaulay</cp:lastModifiedBy>
  <cp:revision>29</cp:revision>
  <dcterms:created xsi:type="dcterms:W3CDTF">2012-02-26T22:20:46Z</dcterms:created>
  <dcterms:modified xsi:type="dcterms:W3CDTF">2013-02-22T13:42:26Z</dcterms:modified>
</cp:coreProperties>
</file>