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6" r:id="rId6"/>
    <p:sldId id="267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F4B5-0CEC-40C2-8FDC-699F9CC6769B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C51B-CA70-4C71-92F3-D0B6BD1BD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538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F4B5-0CEC-40C2-8FDC-699F9CC6769B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C51B-CA70-4C71-92F3-D0B6BD1BD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8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F4B5-0CEC-40C2-8FDC-699F9CC6769B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C51B-CA70-4C71-92F3-D0B6BD1BD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41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F4B5-0CEC-40C2-8FDC-699F9CC6769B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C51B-CA70-4C71-92F3-D0B6BD1BD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458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F4B5-0CEC-40C2-8FDC-699F9CC6769B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C51B-CA70-4C71-92F3-D0B6BD1BD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67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F4B5-0CEC-40C2-8FDC-699F9CC6769B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C51B-CA70-4C71-92F3-D0B6BD1BD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37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F4B5-0CEC-40C2-8FDC-699F9CC6769B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C51B-CA70-4C71-92F3-D0B6BD1BD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63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F4B5-0CEC-40C2-8FDC-699F9CC6769B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C51B-CA70-4C71-92F3-D0B6BD1BD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05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F4B5-0CEC-40C2-8FDC-699F9CC6769B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C51B-CA70-4C71-92F3-D0B6BD1BD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73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F4B5-0CEC-40C2-8FDC-699F9CC6769B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C51B-CA70-4C71-92F3-D0B6BD1BD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074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F4B5-0CEC-40C2-8FDC-699F9CC6769B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C51B-CA70-4C71-92F3-D0B6BD1BD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80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2F4B5-0CEC-40C2-8FDC-699F9CC6769B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EC51B-CA70-4C71-92F3-D0B6BD1BD7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68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Chemistry Controlled Assessment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0345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Secondary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See secondary data presentation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7993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Preliminary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This is your opportunity to carry out rough experiments to find out things like: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What are the appropriate concentrations of acid to use?</a:t>
            </a:r>
          </a:p>
          <a:p>
            <a:pPr marL="0" indent="0">
              <a:buNone/>
            </a:pPr>
            <a:r>
              <a:rPr lang="en-GB" dirty="0" smtClean="0"/>
              <a:t>How often should I measure the variable?</a:t>
            </a:r>
          </a:p>
          <a:p>
            <a:pPr marL="0" indent="0">
              <a:buNone/>
            </a:pPr>
            <a:r>
              <a:rPr lang="en-GB" dirty="0" smtClean="0"/>
              <a:t>What temperature range will work best to give me a decent spread of data?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6422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you trying to achieve?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To collect data that is valid</a:t>
            </a:r>
            <a:r>
              <a:rPr lang="en-GB" dirty="0"/>
              <a:t>:</a:t>
            </a:r>
            <a:r>
              <a:rPr lang="en-GB" dirty="0" smtClean="0"/>
              <a:t> reproducible, repeatable and precise.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To be able to plot a graph so you need at least 6 measurements/variables.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To be able to plot range bars so you need at least 3 repeats – remember your ranges need to </a:t>
            </a:r>
            <a:r>
              <a:rPr lang="en-GB" smtClean="0"/>
              <a:t>be small.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5369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investigation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Factors that affect the rate of reaction between sodium thiosulfate and hydrochloric acid.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898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you trying to achieve?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To collect data that is meaningful, repeatable and precise.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To be able to plot a graph so you need at least 6 measurements/variables.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To be able to plot range bars so you need at least 3 repeats.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7952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You are going to carry out an investigation into the rate of reaction between sodium thiosulfate and dilute hydrochloric acid.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You will choose one factor and investigate this factor’s effect on the rate of reaction.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What factors affect the rate of reaction? What variables might you have?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7036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Your introduction should include all the background science that you have studied.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What is meant by rate of reaction?</a:t>
            </a:r>
          </a:p>
          <a:p>
            <a:pPr marL="0" indent="0">
              <a:buNone/>
            </a:pPr>
            <a:r>
              <a:rPr lang="en-GB" dirty="0" smtClean="0"/>
              <a:t>What different factors affect the rate of reaction?</a:t>
            </a:r>
          </a:p>
          <a:p>
            <a:pPr marL="0" indent="0">
              <a:buNone/>
            </a:pPr>
            <a:r>
              <a:rPr lang="en-GB" dirty="0" smtClean="0"/>
              <a:t>Why is this?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Which ones are relevant to </a:t>
            </a:r>
            <a:r>
              <a:rPr lang="en-GB" b="1" dirty="0" smtClean="0"/>
              <a:t>this</a:t>
            </a:r>
            <a:r>
              <a:rPr lang="en-GB" dirty="0" smtClean="0"/>
              <a:t> investigation?</a:t>
            </a:r>
          </a:p>
          <a:p>
            <a:pPr marL="0" indent="0" algn="ctr">
              <a:buNone/>
            </a:pPr>
            <a:r>
              <a:rPr lang="en-GB" sz="2400" b="1" dirty="0" smtClean="0"/>
              <a:t>Use Chapter C6 of your textbook to help you</a:t>
            </a:r>
            <a:endParaRPr lang="en-GB" sz="2400" b="1" dirty="0"/>
          </a:p>
          <a:p>
            <a:pPr marL="0" indent="0">
              <a:buNone/>
            </a:pPr>
            <a:r>
              <a:rPr lang="en-GB" dirty="0" smtClean="0"/>
              <a:t>What do you think is worth focussing on? – choose one variable.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7457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Draw a diagram to explain collision theory.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Relate it to your investigation.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636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Write a list of the variables that you could </a:t>
            </a:r>
            <a:r>
              <a:rPr lang="en-GB" b="1" dirty="0" smtClean="0"/>
              <a:t>change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000" dirty="0" smtClean="0"/>
              <a:t>And, write </a:t>
            </a:r>
            <a:r>
              <a:rPr lang="en-GB" sz="4000" dirty="0" smtClean="0"/>
              <a:t>a list of the variables that you will </a:t>
            </a:r>
            <a:r>
              <a:rPr lang="en-GB" sz="4000" b="1" dirty="0" smtClean="0"/>
              <a:t>control</a:t>
            </a:r>
            <a:r>
              <a:rPr lang="en-GB" sz="4000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Write a couple of paragraphs about what factors affect the rate of reaction. Us your textbook (C6) to help you. Make sure that you reference your work.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6091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Write a hypothesis and a quantitative prediction.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Hypothesis: Sodium thiosulfate reacts faster with acid at a stronger concentration.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Quantitative prediction: must be </a:t>
            </a:r>
            <a:r>
              <a:rPr lang="en-GB" b="1" dirty="0" smtClean="0"/>
              <a:t>numerical</a:t>
            </a:r>
            <a:r>
              <a:rPr lang="en-GB" dirty="0" smtClean="0"/>
              <a:t> and </a:t>
            </a:r>
            <a:r>
              <a:rPr lang="en-GB" b="1" dirty="0" smtClean="0"/>
              <a:t>measurable</a:t>
            </a:r>
            <a:r>
              <a:rPr lang="en-GB" dirty="0" smtClean="0"/>
              <a:t>. i.e. if the concentration of acid doubles, the time taken for the reaction to happen decreases by half.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6551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on earth can you make a quantitative prediction?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Secondary data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Preliminary 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630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434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Chemistry Controlled Assessment</vt:lpstr>
      <vt:lpstr>Practical investigation</vt:lpstr>
      <vt:lpstr>What are you trying to achieve?</vt:lpstr>
      <vt:lpstr>You are going to carry out an investigation into the rate of reaction between sodium thiosulfate and dilute hydrochloric acid.</vt:lpstr>
      <vt:lpstr>Your introduction should include all the background science that you have studied.</vt:lpstr>
      <vt:lpstr>Draw a diagram to explain collision theory.</vt:lpstr>
      <vt:lpstr>Write a list of the variables that you could change.</vt:lpstr>
      <vt:lpstr>Write a hypothesis and a quantitative prediction.</vt:lpstr>
      <vt:lpstr>How on earth can you make a quantitative prediction?</vt:lpstr>
      <vt:lpstr>Secondary data</vt:lpstr>
      <vt:lpstr>Preliminary work</vt:lpstr>
      <vt:lpstr>What are you trying to achieve?</vt:lpstr>
    </vt:vector>
  </TitlesOfParts>
  <Company>Sibford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Controlled Assessment</dc:title>
  <dc:creator>Victoria Macaulay</dc:creator>
  <cp:lastModifiedBy>Victoria Macaulay</cp:lastModifiedBy>
  <cp:revision>7</cp:revision>
  <dcterms:created xsi:type="dcterms:W3CDTF">2013-01-09T17:02:34Z</dcterms:created>
  <dcterms:modified xsi:type="dcterms:W3CDTF">2013-01-15T09:40:10Z</dcterms:modified>
</cp:coreProperties>
</file>